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0" r:id="rId4"/>
    <p:sldId id="275" r:id="rId5"/>
    <p:sldId id="276" r:id="rId6"/>
    <p:sldId id="278" r:id="rId7"/>
    <p:sldId id="277" r:id="rId8"/>
    <p:sldId id="271" r:id="rId9"/>
    <p:sldId id="258" r:id="rId10"/>
    <p:sldId id="285" r:id="rId11"/>
    <p:sldId id="259" r:id="rId12"/>
    <p:sldId id="260" r:id="rId13"/>
    <p:sldId id="261" r:id="rId14"/>
    <p:sldId id="263" r:id="rId15"/>
    <p:sldId id="264" r:id="rId16"/>
    <p:sldId id="272" r:id="rId17"/>
    <p:sldId id="287" r:id="rId18"/>
    <p:sldId id="288" r:id="rId19"/>
    <p:sldId id="274" r:id="rId20"/>
    <p:sldId id="279" r:id="rId21"/>
    <p:sldId id="280" r:id="rId22"/>
    <p:sldId id="281" r:id="rId23"/>
    <p:sldId id="283" r:id="rId24"/>
    <p:sldId id="284" r:id="rId25"/>
    <p:sldId id="286" r:id="rId26"/>
    <p:sldId id="289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FkP07V5wD2bPQwJiYjifBjh8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C5227-BB25-43A9-9D76-261E150DACE2}" v="3" dt="2025-04-02T07:20:18.968"/>
  </p1510:revLst>
</p1510:revInfo>
</file>

<file path=ppt/tableStyles.xml><?xml version="1.0" encoding="utf-8"?>
<a:tblStyleLst xmlns:a="http://schemas.openxmlformats.org/drawingml/2006/main" def="{D69BBC12-6956-4452-938A-141A145DEB19}">
  <a:tblStyle styleId="{D69BBC12-6956-4452-938A-141A145DEB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FE6B22A-AA60-4B78-9CC3-E3887EEEACA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Imhoff" userId="f6a17a46-310d-4d4d-b418-491dfa2d1619" providerId="ADAL" clId="{7E1C5227-BB25-43A9-9D76-261E150DACE2}"/>
    <pc:docChg chg="undo custSel addSld modSld">
      <pc:chgData name="Ruben Imhoff" userId="f6a17a46-310d-4d4d-b418-491dfa2d1619" providerId="ADAL" clId="{7E1C5227-BB25-43A9-9D76-261E150DACE2}" dt="2025-04-02T08:09:57.339" v="646" actId="1076"/>
      <pc:docMkLst>
        <pc:docMk/>
      </pc:docMkLst>
      <pc:sldChg chg="modSp mod">
        <pc:chgData name="Ruben Imhoff" userId="f6a17a46-310d-4d4d-b418-491dfa2d1619" providerId="ADAL" clId="{7E1C5227-BB25-43A9-9D76-261E150DACE2}" dt="2025-04-02T08:06:43.287" v="537" actId="20577"/>
        <pc:sldMkLst>
          <pc:docMk/>
          <pc:sldMk cId="0" sldId="258"/>
        </pc:sldMkLst>
        <pc:spChg chg="mod">
          <ac:chgData name="Ruben Imhoff" userId="f6a17a46-310d-4d4d-b418-491dfa2d1619" providerId="ADAL" clId="{7E1C5227-BB25-43A9-9D76-261E150DACE2}" dt="2025-04-02T08:06:43.287" v="537" actId="20577"/>
          <ac:spMkLst>
            <pc:docMk/>
            <pc:sldMk cId="0" sldId="258"/>
            <ac:spMk id="99" creationId="{00000000-0000-0000-0000-000000000000}"/>
          </ac:spMkLst>
        </pc:spChg>
      </pc:sldChg>
      <pc:sldChg chg="modSp mod">
        <pc:chgData name="Ruben Imhoff" userId="f6a17a46-310d-4d4d-b418-491dfa2d1619" providerId="ADAL" clId="{7E1C5227-BB25-43A9-9D76-261E150DACE2}" dt="2025-04-02T08:08:51.991" v="546" actId="1037"/>
        <pc:sldMkLst>
          <pc:docMk/>
          <pc:sldMk cId="3976155871" sldId="280"/>
        </pc:sldMkLst>
        <pc:picChg chg="mod">
          <ac:chgData name="Ruben Imhoff" userId="f6a17a46-310d-4d4d-b418-491dfa2d1619" providerId="ADAL" clId="{7E1C5227-BB25-43A9-9D76-261E150DACE2}" dt="2025-04-02T08:08:51.991" v="546" actId="1037"/>
          <ac:picMkLst>
            <pc:docMk/>
            <pc:sldMk cId="3976155871" sldId="280"/>
            <ac:picMk id="5" creationId="{4E7CABC1-D38B-51DF-5CC4-FB163A70F9F5}"/>
          </ac:picMkLst>
        </pc:picChg>
      </pc:sldChg>
      <pc:sldChg chg="modSp mod">
        <pc:chgData name="Ruben Imhoff" userId="f6a17a46-310d-4d4d-b418-491dfa2d1619" providerId="ADAL" clId="{7E1C5227-BB25-43A9-9D76-261E150DACE2}" dt="2025-04-02T08:09:19.532" v="583" actId="1035"/>
        <pc:sldMkLst>
          <pc:docMk/>
          <pc:sldMk cId="759379512" sldId="281"/>
        </pc:sldMkLst>
        <pc:spChg chg="mod">
          <ac:chgData name="Ruben Imhoff" userId="f6a17a46-310d-4d4d-b418-491dfa2d1619" providerId="ADAL" clId="{7E1C5227-BB25-43A9-9D76-261E150DACE2}" dt="2025-04-02T08:09:19.532" v="583" actId="1035"/>
          <ac:spMkLst>
            <pc:docMk/>
            <pc:sldMk cId="759379512" sldId="281"/>
            <ac:spMk id="4" creationId="{3B8A5B2A-B1D8-0874-1D9E-8BDA779D0F0F}"/>
          </ac:spMkLst>
        </pc:spChg>
        <pc:picChg chg="mod">
          <ac:chgData name="Ruben Imhoff" userId="f6a17a46-310d-4d4d-b418-491dfa2d1619" providerId="ADAL" clId="{7E1C5227-BB25-43A9-9D76-261E150DACE2}" dt="2025-04-02T08:09:10.631" v="547" actId="14826"/>
          <ac:picMkLst>
            <pc:docMk/>
            <pc:sldMk cId="759379512" sldId="281"/>
            <ac:picMk id="5" creationId="{10582D5B-70C6-010D-A8C6-EE1C2EE594FA}"/>
          </ac:picMkLst>
        </pc:picChg>
        <pc:cxnChg chg="mod">
          <ac:chgData name="Ruben Imhoff" userId="f6a17a46-310d-4d4d-b418-491dfa2d1619" providerId="ADAL" clId="{7E1C5227-BB25-43A9-9D76-261E150DACE2}" dt="2025-04-02T08:09:19.532" v="583" actId="1035"/>
          <ac:cxnSpMkLst>
            <pc:docMk/>
            <pc:sldMk cId="759379512" sldId="281"/>
            <ac:cxnSpMk id="7" creationId="{CD37BE15-ACDA-F7A4-42F5-E2F59DDBEE58}"/>
          </ac:cxnSpMkLst>
        </pc:cxnChg>
      </pc:sldChg>
      <pc:sldChg chg="addSp modSp mod">
        <pc:chgData name="Ruben Imhoff" userId="f6a17a46-310d-4d4d-b418-491dfa2d1619" providerId="ADAL" clId="{7E1C5227-BB25-43A9-9D76-261E150DACE2}" dt="2025-04-02T08:09:38.488" v="612" actId="14100"/>
        <pc:sldMkLst>
          <pc:docMk/>
          <pc:sldMk cId="1111458602" sldId="283"/>
        </pc:sldMkLst>
        <pc:spChg chg="mod">
          <ac:chgData name="Ruben Imhoff" userId="f6a17a46-310d-4d4d-b418-491dfa2d1619" providerId="ADAL" clId="{7E1C5227-BB25-43A9-9D76-261E150DACE2}" dt="2025-04-02T08:09:38.488" v="612" actId="14100"/>
          <ac:spMkLst>
            <pc:docMk/>
            <pc:sldMk cId="1111458602" sldId="283"/>
            <ac:spMk id="4" creationId="{45110C0B-BE05-08DF-38A3-B355B93EC537}"/>
          </ac:spMkLst>
        </pc:spChg>
        <pc:spChg chg="mod">
          <ac:chgData name="Ruben Imhoff" userId="f6a17a46-310d-4d4d-b418-491dfa2d1619" providerId="ADAL" clId="{7E1C5227-BB25-43A9-9D76-261E150DACE2}" dt="2025-03-27T09:12:00.996" v="218" actId="20577"/>
          <ac:spMkLst>
            <pc:docMk/>
            <pc:sldMk cId="1111458602" sldId="283"/>
            <ac:spMk id="8" creationId="{5F577213-E635-8A4F-9F1C-82E1EFAFA6D5}"/>
          </ac:spMkLst>
        </pc:spChg>
        <pc:picChg chg="mod">
          <ac:chgData name="Ruben Imhoff" userId="f6a17a46-310d-4d4d-b418-491dfa2d1619" providerId="ADAL" clId="{7E1C5227-BB25-43A9-9D76-261E150DACE2}" dt="2025-04-02T08:09:27.149" v="584" actId="14826"/>
          <ac:picMkLst>
            <pc:docMk/>
            <pc:sldMk cId="1111458602" sldId="283"/>
            <ac:picMk id="5" creationId="{42D8BDE1-198C-3014-D23C-8F25A6E3F2E4}"/>
          </ac:picMkLst>
        </pc:picChg>
        <pc:picChg chg="mod">
          <ac:chgData name="Ruben Imhoff" userId="f6a17a46-310d-4d4d-b418-491dfa2d1619" providerId="ADAL" clId="{7E1C5227-BB25-43A9-9D76-261E150DACE2}" dt="2025-03-27T09:12:02.273" v="219" actId="1076"/>
          <ac:picMkLst>
            <pc:docMk/>
            <pc:sldMk cId="1111458602" sldId="283"/>
            <ac:picMk id="9" creationId="{2017EAB8-B5BB-4E6D-8D5F-A328AAF21029}"/>
          </ac:picMkLst>
        </pc:picChg>
        <pc:picChg chg="add mod">
          <ac:chgData name="Ruben Imhoff" userId="f6a17a46-310d-4d4d-b418-491dfa2d1619" providerId="ADAL" clId="{7E1C5227-BB25-43A9-9D76-261E150DACE2}" dt="2025-03-27T09:12:50.659" v="227" actId="1076"/>
          <ac:picMkLst>
            <pc:docMk/>
            <pc:sldMk cId="1111458602" sldId="283"/>
            <ac:picMk id="10" creationId="{C517C7A0-9D10-707B-4158-32D555EC7193}"/>
          </ac:picMkLst>
        </pc:picChg>
        <pc:cxnChg chg="mod">
          <ac:chgData name="Ruben Imhoff" userId="f6a17a46-310d-4d4d-b418-491dfa2d1619" providerId="ADAL" clId="{7E1C5227-BB25-43A9-9D76-261E150DACE2}" dt="2025-04-02T08:09:38.488" v="612" actId="14100"/>
          <ac:cxnSpMkLst>
            <pc:docMk/>
            <pc:sldMk cId="1111458602" sldId="283"/>
            <ac:cxnSpMk id="7" creationId="{E05D72E1-5E88-CDB3-EDBC-9028D479E661}"/>
          </ac:cxnSpMkLst>
        </pc:cxnChg>
        <pc:cxnChg chg="add mod">
          <ac:chgData name="Ruben Imhoff" userId="f6a17a46-310d-4d4d-b418-491dfa2d1619" providerId="ADAL" clId="{7E1C5227-BB25-43A9-9D76-261E150DACE2}" dt="2025-03-27T09:13:00.139" v="231" actId="14100"/>
          <ac:cxnSpMkLst>
            <pc:docMk/>
            <pc:sldMk cId="1111458602" sldId="283"/>
            <ac:cxnSpMk id="12" creationId="{D3FDE4B5-36A0-4DC3-5A4D-9CCAAA9B4A14}"/>
          </ac:cxnSpMkLst>
        </pc:cxnChg>
      </pc:sldChg>
      <pc:sldChg chg="modSp mod">
        <pc:chgData name="Ruben Imhoff" userId="f6a17a46-310d-4d4d-b418-491dfa2d1619" providerId="ADAL" clId="{7E1C5227-BB25-43A9-9D76-261E150DACE2}" dt="2025-04-02T08:09:57.339" v="646" actId="1076"/>
        <pc:sldMkLst>
          <pc:docMk/>
          <pc:sldMk cId="4143200818" sldId="284"/>
        </pc:sldMkLst>
        <pc:spChg chg="mod">
          <ac:chgData name="Ruben Imhoff" userId="f6a17a46-310d-4d4d-b418-491dfa2d1619" providerId="ADAL" clId="{7E1C5227-BB25-43A9-9D76-261E150DACE2}" dt="2025-04-02T08:09:54.494" v="645" actId="1035"/>
          <ac:spMkLst>
            <pc:docMk/>
            <pc:sldMk cId="4143200818" sldId="284"/>
            <ac:spMk id="6" creationId="{13BA054D-391C-A3E5-A0C3-ABDB4261ED6B}"/>
          </ac:spMkLst>
        </pc:spChg>
        <pc:spChg chg="mod">
          <ac:chgData name="Ruben Imhoff" userId="f6a17a46-310d-4d4d-b418-491dfa2d1619" providerId="ADAL" clId="{7E1C5227-BB25-43A9-9D76-261E150DACE2}" dt="2025-04-02T08:09:57.339" v="646" actId="1076"/>
          <ac:spMkLst>
            <pc:docMk/>
            <pc:sldMk cId="4143200818" sldId="284"/>
            <ac:spMk id="8" creationId="{19EC3268-A5D5-C382-4CDB-6279A050836C}"/>
          </ac:spMkLst>
        </pc:spChg>
        <pc:picChg chg="mod">
          <ac:chgData name="Ruben Imhoff" userId="f6a17a46-310d-4d4d-b418-491dfa2d1619" providerId="ADAL" clId="{7E1C5227-BB25-43A9-9D76-261E150DACE2}" dt="2025-04-02T08:09:46.420" v="613" actId="14826"/>
          <ac:picMkLst>
            <pc:docMk/>
            <pc:sldMk cId="4143200818" sldId="284"/>
            <ac:picMk id="5" creationId="{80A75253-AF4A-CFAD-AB54-3F55BF8B9DA4}"/>
          </ac:picMkLst>
        </pc:picChg>
        <pc:cxnChg chg="mod">
          <ac:chgData name="Ruben Imhoff" userId="f6a17a46-310d-4d4d-b418-491dfa2d1619" providerId="ADAL" clId="{7E1C5227-BB25-43A9-9D76-261E150DACE2}" dt="2025-04-02T08:09:54.494" v="645" actId="1035"/>
          <ac:cxnSpMkLst>
            <pc:docMk/>
            <pc:sldMk cId="4143200818" sldId="284"/>
            <ac:cxnSpMk id="7" creationId="{2F2D1475-C4B4-6642-90AC-ABAB1DB1BFAB}"/>
          </ac:cxnSpMkLst>
        </pc:cxnChg>
      </pc:sldChg>
      <pc:sldChg chg="modSp mod">
        <pc:chgData name="Ruben Imhoff" userId="f6a17a46-310d-4d4d-b418-491dfa2d1619" providerId="ADAL" clId="{7E1C5227-BB25-43A9-9D76-261E150DACE2}" dt="2025-03-27T08:56:37.069" v="139" actId="400"/>
        <pc:sldMkLst>
          <pc:docMk/>
          <pc:sldMk cId="2906710393" sldId="286"/>
        </pc:sldMkLst>
        <pc:spChg chg="mod">
          <ac:chgData name="Ruben Imhoff" userId="f6a17a46-310d-4d4d-b418-491dfa2d1619" providerId="ADAL" clId="{7E1C5227-BB25-43A9-9D76-261E150DACE2}" dt="2025-03-27T08:56:37.069" v="139" actId="400"/>
          <ac:spMkLst>
            <pc:docMk/>
            <pc:sldMk cId="2906710393" sldId="286"/>
            <ac:spMk id="2" creationId="{861CD3B9-564F-C946-6568-B5B668514C57}"/>
          </ac:spMkLst>
        </pc:spChg>
      </pc:sldChg>
      <pc:sldChg chg="modSp mod">
        <pc:chgData name="Ruben Imhoff" userId="f6a17a46-310d-4d4d-b418-491dfa2d1619" providerId="ADAL" clId="{7E1C5227-BB25-43A9-9D76-261E150DACE2}" dt="2025-03-27T08:53:05.514" v="138" actId="1037"/>
        <pc:sldMkLst>
          <pc:docMk/>
          <pc:sldMk cId="3974699433" sldId="287"/>
        </pc:sldMkLst>
        <pc:spChg chg="mod">
          <ac:chgData name="Ruben Imhoff" userId="f6a17a46-310d-4d4d-b418-491dfa2d1619" providerId="ADAL" clId="{7E1C5227-BB25-43A9-9D76-261E150DACE2}" dt="2025-03-27T08:53:05.514" v="138" actId="1037"/>
          <ac:spMkLst>
            <pc:docMk/>
            <pc:sldMk cId="3974699433" sldId="287"/>
            <ac:spMk id="2" creationId="{21DC9E3E-D9ED-C4FC-2A2F-77F50F5AFF8D}"/>
          </ac:spMkLst>
        </pc:spChg>
      </pc:sldChg>
      <pc:sldChg chg="addSp delSp modSp new mod">
        <pc:chgData name="Ruben Imhoff" userId="f6a17a46-310d-4d4d-b418-491dfa2d1619" providerId="ADAL" clId="{7E1C5227-BB25-43A9-9D76-261E150DACE2}" dt="2025-04-02T07:57:20.353" v="536" actId="1035"/>
        <pc:sldMkLst>
          <pc:docMk/>
          <pc:sldMk cId="642111522" sldId="289"/>
        </pc:sldMkLst>
        <pc:spChg chg="mod">
          <ac:chgData name="Ruben Imhoff" userId="f6a17a46-310d-4d4d-b418-491dfa2d1619" providerId="ADAL" clId="{7E1C5227-BB25-43A9-9D76-261E150DACE2}" dt="2025-04-02T07:19:37.253" v="335" actId="27636"/>
          <ac:spMkLst>
            <pc:docMk/>
            <pc:sldMk cId="642111522" sldId="289"/>
            <ac:spMk id="2" creationId="{8D8D3948-1D3E-C708-3A58-494A31FD0F4B}"/>
          </ac:spMkLst>
        </pc:spChg>
        <pc:spChg chg="add del mod">
          <ac:chgData name="Ruben Imhoff" userId="f6a17a46-310d-4d4d-b418-491dfa2d1619" providerId="ADAL" clId="{7E1C5227-BB25-43A9-9D76-261E150DACE2}" dt="2025-04-02T07:20:11.761" v="338"/>
          <ac:spMkLst>
            <pc:docMk/>
            <pc:sldMk cId="642111522" sldId="289"/>
            <ac:spMk id="3" creationId="{F7EA3F8B-2DED-73D1-812B-6E803293A012}"/>
          </ac:spMkLst>
        </pc:spChg>
        <pc:spChg chg="add mod">
          <ac:chgData name="Ruben Imhoff" userId="f6a17a46-310d-4d4d-b418-491dfa2d1619" providerId="ADAL" clId="{7E1C5227-BB25-43A9-9D76-261E150DACE2}" dt="2025-04-02T07:57:20.353" v="536" actId="1035"/>
          <ac:spMkLst>
            <pc:docMk/>
            <pc:sldMk cId="642111522" sldId="289"/>
            <ac:spMk id="4" creationId="{454BFFE5-28A2-DE81-679D-A9B0E89AB8D9}"/>
          </ac:spMkLst>
        </pc:spChg>
      </pc:sldChg>
    </pc:docChg>
  </pc:docChgLst>
  <pc:docChgLst>
    <pc:chgData name="Ruben Imhoff" userId="f6a17a46-310d-4d4d-b418-491dfa2d1619" providerId="ADAL" clId="{3A82F4BF-384A-4964-9F80-DB460AB0651B}"/>
    <pc:docChg chg="undo custSel addSld delSld modSld sldOrd delMainMaster">
      <pc:chgData name="Ruben Imhoff" userId="f6a17a46-310d-4d4d-b418-491dfa2d1619" providerId="ADAL" clId="{3A82F4BF-384A-4964-9F80-DB460AB0651B}" dt="2025-03-27T07:39:44.845" v="2818" actId="20577"/>
      <pc:docMkLst>
        <pc:docMk/>
      </pc:docMkLst>
      <pc:sldChg chg="addSp modSp mod">
        <pc:chgData name="Ruben Imhoff" userId="f6a17a46-310d-4d4d-b418-491dfa2d1619" providerId="ADAL" clId="{3A82F4BF-384A-4964-9F80-DB460AB0651B}" dt="2025-03-27T07:39:06.984" v="2815" actId="27636"/>
        <pc:sldMkLst>
          <pc:docMk/>
          <pc:sldMk cId="0" sldId="256"/>
        </pc:sldMkLst>
        <pc:spChg chg="add mod ord">
          <ac:chgData name="Ruben Imhoff" userId="f6a17a46-310d-4d4d-b418-491dfa2d1619" providerId="ADAL" clId="{3A82F4BF-384A-4964-9F80-DB460AB0651B}" dt="2025-03-27T05:49:55.914" v="142" actId="167"/>
          <ac:spMkLst>
            <pc:docMk/>
            <pc:sldMk cId="0" sldId="256"/>
            <ac:spMk id="8" creationId="{B55956E4-B28C-0E84-968E-866A701E00C6}"/>
          </ac:spMkLst>
        </pc:spChg>
        <pc:spChg chg="mod">
          <ac:chgData name="Ruben Imhoff" userId="f6a17a46-310d-4d4d-b418-491dfa2d1619" providerId="ADAL" clId="{3A82F4BF-384A-4964-9F80-DB460AB0651B}" dt="2025-03-27T05:46:24.764" v="99" actId="2763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Ruben Imhoff" userId="f6a17a46-310d-4d4d-b418-491dfa2d1619" providerId="ADAL" clId="{3A82F4BF-384A-4964-9F80-DB460AB0651B}" dt="2025-03-27T07:39:06.984" v="2815" actId="27636"/>
          <ac:spMkLst>
            <pc:docMk/>
            <pc:sldMk cId="0" sldId="256"/>
            <ac:spMk id="87" creationId="{00000000-0000-0000-0000-000000000000}"/>
          </ac:spMkLst>
        </pc:spChg>
        <pc:picChg chg="add mod">
          <ac:chgData name="Ruben Imhoff" userId="f6a17a46-310d-4d4d-b418-491dfa2d1619" providerId="ADAL" clId="{3A82F4BF-384A-4964-9F80-DB460AB0651B}" dt="2025-03-27T05:48:07.527" v="124" actId="1076"/>
          <ac:picMkLst>
            <pc:docMk/>
            <pc:sldMk cId="0" sldId="256"/>
            <ac:picMk id="3" creationId="{0B7B555E-9D98-009E-5202-E0492355A9AC}"/>
          </ac:picMkLst>
        </pc:picChg>
        <pc:picChg chg="add mod">
          <ac:chgData name="Ruben Imhoff" userId="f6a17a46-310d-4d4d-b418-491dfa2d1619" providerId="ADAL" clId="{3A82F4BF-384A-4964-9F80-DB460AB0651B}" dt="2025-03-27T05:50:10.972" v="144" actId="1036"/>
          <ac:picMkLst>
            <pc:docMk/>
            <pc:sldMk cId="0" sldId="256"/>
            <ac:picMk id="5" creationId="{02DB959B-DBEC-18A0-4EEA-7BEC3108064C}"/>
          </ac:picMkLst>
        </pc:picChg>
        <pc:picChg chg="add mod">
          <ac:chgData name="Ruben Imhoff" userId="f6a17a46-310d-4d4d-b418-491dfa2d1619" providerId="ADAL" clId="{3A82F4BF-384A-4964-9F80-DB460AB0651B}" dt="2025-03-27T05:50:08.841" v="143" actId="1076"/>
          <ac:picMkLst>
            <pc:docMk/>
            <pc:sldMk cId="0" sldId="256"/>
            <ac:picMk id="7" creationId="{4A84A03D-7E8C-C57D-ECF8-5CC66B9AC983}"/>
          </ac:picMkLst>
        </pc:picChg>
      </pc:sldChg>
      <pc:sldChg chg="modSp mod">
        <pc:chgData name="Ruben Imhoff" userId="f6a17a46-310d-4d4d-b418-491dfa2d1619" providerId="ADAL" clId="{3A82F4BF-384A-4964-9F80-DB460AB0651B}" dt="2025-03-27T06:01:24.478" v="692" actId="20577"/>
        <pc:sldMkLst>
          <pc:docMk/>
          <pc:sldMk cId="0" sldId="257"/>
        </pc:sldMkLst>
        <pc:spChg chg="mod">
          <ac:chgData name="Ruben Imhoff" userId="f6a17a46-310d-4d4d-b418-491dfa2d1619" providerId="ADAL" clId="{3A82F4BF-384A-4964-9F80-DB460AB0651B}" dt="2025-03-27T06:01:24.478" v="692" actId="20577"/>
          <ac:spMkLst>
            <pc:docMk/>
            <pc:sldMk cId="0" sldId="257"/>
            <ac:spMk id="93" creationId="{00000000-0000-0000-0000-000000000000}"/>
          </ac:spMkLst>
        </pc:spChg>
      </pc:sldChg>
      <pc:sldChg chg="modSp mod ord modNotes">
        <pc:chgData name="Ruben Imhoff" userId="f6a17a46-310d-4d4d-b418-491dfa2d1619" providerId="ADAL" clId="{3A82F4BF-384A-4964-9F80-DB460AB0651B}" dt="2025-03-27T06:34:15.585" v="2178" actId="403"/>
        <pc:sldMkLst>
          <pc:docMk/>
          <pc:sldMk cId="0" sldId="258"/>
        </pc:sldMkLst>
        <pc:spChg chg="mod">
          <ac:chgData name="Ruben Imhoff" userId="f6a17a46-310d-4d4d-b418-491dfa2d1619" providerId="ADAL" clId="{3A82F4BF-384A-4964-9F80-DB460AB0651B}" dt="2025-03-27T06:34:15.585" v="2178" actId="403"/>
          <ac:spMkLst>
            <pc:docMk/>
            <pc:sldMk cId="0" sldId="258"/>
            <ac:spMk id="99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9"/>
        </pc:sldMkLst>
      </pc:sldChg>
      <pc:sldChg chg="ord">
        <pc:chgData name="Ruben Imhoff" userId="f6a17a46-310d-4d4d-b418-491dfa2d1619" providerId="ADAL" clId="{3A82F4BF-384A-4964-9F80-DB460AB0651B}" dt="2025-03-27T06:17:20.014" v="1185"/>
        <pc:sldMkLst>
          <pc:docMk/>
          <pc:sldMk cId="0" sldId="260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1"/>
        </pc:sldMkLst>
      </pc:sldChg>
      <pc:sldChg chg="del ord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2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3"/>
        </pc:sldMkLst>
      </pc:sldChg>
      <pc:sldChg chg="modSp mod ord">
        <pc:chgData name="Ruben Imhoff" userId="f6a17a46-310d-4d4d-b418-491dfa2d1619" providerId="ADAL" clId="{3A82F4BF-384A-4964-9F80-DB460AB0651B}" dt="2025-03-27T06:17:20.014" v="1185"/>
        <pc:sldMkLst>
          <pc:docMk/>
          <pc:sldMk cId="0" sldId="264"/>
        </pc:sldMkLst>
        <pc:spChg chg="mod">
          <ac:chgData name="Ruben Imhoff" userId="f6a17a46-310d-4d4d-b418-491dfa2d1619" providerId="ADAL" clId="{3A82F4BF-384A-4964-9F80-DB460AB0651B}" dt="2025-03-27T06:10:24.629" v="953" actId="27636"/>
          <ac:spMkLst>
            <pc:docMk/>
            <pc:sldMk cId="0" sldId="264"/>
            <ac:spMk id="175" creationId="{00000000-0000-0000-0000-000000000000}"/>
          </ac:spMkLst>
        </pc:spChg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5"/>
        </pc:sldMkLst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6"/>
        </pc:sldMkLst>
      </pc:sldChg>
      <pc:sldChg chg="delSp del mod ord delAnim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7"/>
        </pc:sldMkLst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8"/>
        </pc:sldMkLst>
      </pc:sldChg>
      <pc:sldChg chg="modSp del mod">
        <pc:chgData name="Ruben Imhoff" userId="f6a17a46-310d-4d4d-b418-491dfa2d1619" providerId="ADAL" clId="{3A82F4BF-384A-4964-9F80-DB460AB0651B}" dt="2025-03-27T06:07:37.413" v="834" actId="47"/>
        <pc:sldMkLst>
          <pc:docMk/>
          <pc:sldMk cId="0" sldId="269"/>
        </pc:sldMkLst>
      </pc:sldChg>
      <pc:sldChg chg="addSp delSp modSp new mod">
        <pc:chgData name="Ruben Imhoff" userId="f6a17a46-310d-4d4d-b418-491dfa2d1619" providerId="ADAL" clId="{3A82F4BF-384A-4964-9F80-DB460AB0651B}" dt="2025-03-27T07:38:31.636" v="2793" actId="14100"/>
        <pc:sldMkLst>
          <pc:docMk/>
          <pc:sldMk cId="2675740607" sldId="270"/>
        </pc:sldMkLst>
        <pc:spChg chg="mod">
          <ac:chgData name="Ruben Imhoff" userId="f6a17a46-310d-4d4d-b418-491dfa2d1619" providerId="ADAL" clId="{3A82F4BF-384A-4964-9F80-DB460AB0651B}" dt="2025-03-27T05:59:35.772" v="552" actId="790"/>
          <ac:spMkLst>
            <pc:docMk/>
            <pc:sldMk cId="2675740607" sldId="270"/>
            <ac:spMk id="2" creationId="{C2D272AF-D20D-9D3E-B0E3-813D703C034E}"/>
          </ac:spMkLst>
        </pc:spChg>
        <pc:picChg chg="add mod modCrop">
          <ac:chgData name="Ruben Imhoff" userId="f6a17a46-310d-4d4d-b418-491dfa2d1619" providerId="ADAL" clId="{3A82F4BF-384A-4964-9F80-DB460AB0651B}" dt="2025-03-27T07:38:31.636" v="2793" actId="14100"/>
          <ac:picMkLst>
            <pc:docMk/>
            <pc:sldMk cId="2675740607" sldId="270"/>
            <ac:picMk id="4" creationId="{A240CBB5-5D8C-F568-416C-AA5B07ADD32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3:31.816" v="739" actId="14100"/>
        <pc:sldMkLst>
          <pc:docMk/>
          <pc:sldMk cId="2679839669" sldId="271"/>
        </pc:sldMkLst>
        <pc:spChg chg="mod">
          <ac:chgData name="Ruben Imhoff" userId="f6a17a46-310d-4d4d-b418-491dfa2d1619" providerId="ADAL" clId="{3A82F4BF-384A-4964-9F80-DB460AB0651B}" dt="2025-03-27T06:00:59.032" v="657" actId="20577"/>
          <ac:spMkLst>
            <pc:docMk/>
            <pc:sldMk cId="2679839669" sldId="271"/>
            <ac:spMk id="2" creationId="{B8034E55-DBF6-8F33-01FF-C43A2661AAE3}"/>
          </ac:spMkLst>
        </pc:spChg>
        <pc:picChg chg="add mod">
          <ac:chgData name="Ruben Imhoff" userId="f6a17a46-310d-4d4d-b418-491dfa2d1619" providerId="ADAL" clId="{3A82F4BF-384A-4964-9F80-DB460AB0651B}" dt="2025-03-27T06:03:31.816" v="739" actId="14100"/>
          <ac:picMkLst>
            <pc:docMk/>
            <pc:sldMk cId="2679839669" sldId="271"/>
            <ac:picMk id="3" creationId="{8D763C5B-B67D-5FA6-4B9C-462CD0C6C75C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2:15.920" v="732" actId="14100"/>
        <pc:sldMkLst>
          <pc:docMk/>
          <pc:sldMk cId="446301041" sldId="272"/>
        </pc:sldMkLst>
        <pc:spChg chg="mod">
          <ac:chgData name="Ruben Imhoff" userId="f6a17a46-310d-4d4d-b418-491dfa2d1619" providerId="ADAL" clId="{3A82F4BF-384A-4964-9F80-DB460AB0651B}" dt="2025-03-27T06:02:15.920" v="732" actId="14100"/>
          <ac:spMkLst>
            <pc:docMk/>
            <pc:sldMk cId="446301041" sldId="272"/>
            <ac:spMk id="2" creationId="{5FFEA558-28BD-D554-B363-3E19527AE37F}"/>
          </ac:spMkLst>
        </pc:spChg>
        <pc:picChg chg="add mod">
          <ac:chgData name="Ruben Imhoff" userId="f6a17a46-310d-4d4d-b418-491dfa2d1619" providerId="ADAL" clId="{3A82F4BF-384A-4964-9F80-DB460AB0651B}" dt="2025-03-27T06:02:05.910" v="731" actId="14100"/>
          <ac:picMkLst>
            <pc:docMk/>
            <pc:sldMk cId="446301041" sldId="272"/>
            <ac:picMk id="3" creationId="{E84C208D-06F3-5FF4-E8B3-A492C369DF8A}"/>
          </ac:picMkLst>
        </pc:picChg>
      </pc:sldChg>
      <pc:sldChg chg="add del">
        <pc:chgData name="Ruben Imhoff" userId="f6a17a46-310d-4d4d-b418-491dfa2d1619" providerId="ADAL" clId="{3A82F4BF-384A-4964-9F80-DB460AB0651B}" dt="2025-03-27T06:30:36.726" v="1866" actId="47"/>
        <pc:sldMkLst>
          <pc:docMk/>
          <pc:sldMk cId="3654222020" sldId="273"/>
        </pc:sldMkLst>
      </pc:sldChg>
      <pc:sldChg chg="modSp add del mod">
        <pc:chgData name="Ruben Imhoff" userId="f6a17a46-310d-4d4d-b418-491dfa2d1619" providerId="ADAL" clId="{3A82F4BF-384A-4964-9F80-DB460AB0651B}" dt="2025-03-27T06:01:26.998" v="693" actId="2696"/>
        <pc:sldMkLst>
          <pc:docMk/>
          <pc:sldMk cId="4125480129" sldId="273"/>
        </pc:sldMkLst>
      </pc:sldChg>
      <pc:sldChg chg="modSp add mod">
        <pc:chgData name="Ruben Imhoff" userId="f6a17a46-310d-4d4d-b418-491dfa2d1619" providerId="ADAL" clId="{3A82F4BF-384A-4964-9F80-DB460AB0651B}" dt="2025-03-27T06:01:39.218" v="727" actId="20577"/>
        <pc:sldMkLst>
          <pc:docMk/>
          <pc:sldMk cId="3258617331" sldId="274"/>
        </pc:sldMkLst>
        <pc:spChg chg="mod">
          <ac:chgData name="Ruben Imhoff" userId="f6a17a46-310d-4d4d-b418-491dfa2d1619" providerId="ADAL" clId="{3A82F4BF-384A-4964-9F80-DB460AB0651B}" dt="2025-03-27T06:01:39.218" v="727" actId="20577"/>
          <ac:spMkLst>
            <pc:docMk/>
            <pc:sldMk cId="3258617331" sldId="274"/>
            <ac:spMk id="2" creationId="{9B8BC7A6-2602-12F5-0505-AD21A235520D}"/>
          </ac:spMkLst>
        </pc:spChg>
      </pc:sldChg>
      <pc:sldChg chg="addSp delSp modSp new mod modAnim">
        <pc:chgData name="Ruben Imhoff" userId="f6a17a46-310d-4d4d-b418-491dfa2d1619" providerId="ADAL" clId="{3A82F4BF-384A-4964-9F80-DB460AB0651B}" dt="2025-03-27T06:05:38.555" v="776"/>
        <pc:sldMkLst>
          <pc:docMk/>
          <pc:sldMk cId="890955429" sldId="275"/>
        </pc:sldMkLst>
        <pc:spChg chg="mod">
          <ac:chgData name="Ruben Imhoff" userId="f6a17a46-310d-4d4d-b418-491dfa2d1619" providerId="ADAL" clId="{3A82F4BF-384A-4964-9F80-DB460AB0651B}" dt="2025-03-27T06:04:21.394" v="748" actId="1076"/>
          <ac:spMkLst>
            <pc:docMk/>
            <pc:sldMk cId="890955429" sldId="275"/>
            <ac:spMk id="2" creationId="{2A88F6F7-ADA9-311A-4E37-705FD96462CA}"/>
          </ac:spMkLst>
        </pc:spChg>
        <pc:spChg chg="add mod">
          <ac:chgData name="Ruben Imhoff" userId="f6a17a46-310d-4d4d-b418-491dfa2d1619" providerId="ADAL" clId="{3A82F4BF-384A-4964-9F80-DB460AB0651B}" dt="2025-03-27T06:05:07.605" v="759" actId="693"/>
          <ac:spMkLst>
            <pc:docMk/>
            <pc:sldMk cId="890955429" sldId="275"/>
            <ac:spMk id="25" creationId="{0D7D1E2E-24AF-7D96-AE47-E1D9F2966990}"/>
          </ac:spMkLst>
        </pc:spChg>
        <pc:spChg chg="add mod">
          <ac:chgData name="Ruben Imhoff" userId="f6a17a46-310d-4d4d-b418-491dfa2d1619" providerId="ADAL" clId="{3A82F4BF-384A-4964-9F80-DB460AB0651B}" dt="2025-03-27T06:05:34.779" v="775" actId="1076"/>
          <ac:spMkLst>
            <pc:docMk/>
            <pc:sldMk cId="890955429" sldId="275"/>
            <ac:spMk id="26" creationId="{B8739158-28E1-77AF-D599-C61F9B7CDB4A}"/>
          </ac:spMkLst>
        </pc:spChg>
        <pc:picChg chg="add mod">
          <ac:chgData name="Ruben Imhoff" userId="f6a17a46-310d-4d4d-b418-491dfa2d1619" providerId="ADAL" clId="{3A82F4BF-384A-4964-9F80-DB460AB0651B}" dt="2025-03-27T06:04:44.908" v="755" actId="14100"/>
          <ac:picMkLst>
            <pc:docMk/>
            <pc:sldMk cId="890955429" sldId="275"/>
            <ac:picMk id="24" creationId="{1A23FBA2-D0C5-609B-BE7A-2AC3CB07E1BD}"/>
          </ac:picMkLst>
        </pc:picChg>
      </pc:sldChg>
      <pc:sldChg chg="new del">
        <pc:chgData name="Ruben Imhoff" userId="f6a17a46-310d-4d4d-b418-491dfa2d1619" providerId="ADAL" clId="{3A82F4BF-384A-4964-9F80-DB460AB0651B}" dt="2025-03-27T06:03:46.158" v="741" actId="47"/>
        <pc:sldMkLst>
          <pc:docMk/>
          <pc:sldMk cId="2539344928" sldId="275"/>
        </pc:sldMkLst>
      </pc:sldChg>
      <pc:sldChg chg="addSp modSp new mod">
        <pc:chgData name="Ruben Imhoff" userId="f6a17a46-310d-4d4d-b418-491dfa2d1619" providerId="ADAL" clId="{3A82F4BF-384A-4964-9F80-DB460AB0651B}" dt="2025-03-27T06:11:36.321" v="1000" actId="1035"/>
        <pc:sldMkLst>
          <pc:docMk/>
          <pc:sldMk cId="3986885089" sldId="276"/>
        </pc:sldMkLst>
        <pc:spChg chg="mod">
          <ac:chgData name="Ruben Imhoff" userId="f6a17a46-310d-4d4d-b418-491dfa2d1619" providerId="ADAL" clId="{3A82F4BF-384A-4964-9F80-DB460AB0651B}" dt="2025-03-27T06:11:36.321" v="1000" actId="1035"/>
          <ac:spMkLst>
            <pc:docMk/>
            <pc:sldMk cId="3986885089" sldId="276"/>
            <ac:spMk id="2" creationId="{C628B68A-930C-8B17-A7E6-A976D0D01B73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9" creationId="{3C6ADB2C-2C32-760A-813F-419B7C5B0FC9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2" creationId="{F13CEFAE-8EB6-B39D-E35C-C7EC520F3877}"/>
          </ac:spMkLst>
        </pc:spChg>
        <pc:spChg chg="mod">
          <ac:chgData name="Ruben Imhoff" userId="f6a17a46-310d-4d4d-b418-491dfa2d1619" providerId="ADAL" clId="{3A82F4BF-384A-4964-9F80-DB460AB0651B}" dt="2025-03-27T06:10:57.473" v="985" actId="1035"/>
          <ac:spMkLst>
            <pc:docMk/>
            <pc:sldMk cId="3986885089" sldId="276"/>
            <ac:spMk id="15" creationId="{799D6ABF-2748-BD3C-754B-3E1CD07E6D4E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6" creationId="{1A468B0F-1DE6-A0B4-FF46-C452109A327B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7" creationId="{789D255B-CF8D-9C2E-5E46-2E3176886744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8" creationId="{EB57FE0B-5743-D9E9-E741-27E31154C16C}"/>
          </ac:spMkLst>
        </pc:spChg>
        <pc:spChg chg="add mod">
          <ac:chgData name="Ruben Imhoff" userId="f6a17a46-310d-4d4d-b418-491dfa2d1619" providerId="ADAL" clId="{3A82F4BF-384A-4964-9F80-DB460AB0651B}" dt="2025-03-27T06:11:22.369" v="996" actId="1036"/>
          <ac:spMkLst>
            <pc:docMk/>
            <pc:sldMk cId="3986885089" sldId="276"/>
            <ac:spMk id="19" creationId="{076B7F4A-3B08-CC4F-453C-9BE82DE16645}"/>
          </ac:spMkLst>
        </pc:spChg>
        <pc:grpChg chg="mod">
          <ac:chgData name="Ruben Imhoff" userId="f6a17a46-310d-4d4d-b418-491dfa2d1619" providerId="ADAL" clId="{3A82F4BF-384A-4964-9F80-DB460AB0651B}" dt="2025-03-27T06:10:42.988" v="958" actId="1076"/>
          <ac:grpSpMkLst>
            <pc:docMk/>
            <pc:sldMk cId="3986885089" sldId="276"/>
            <ac:grpSpMk id="5" creationId="{DE37B674-A046-11D2-AF35-C780B32B2EA0}"/>
          </ac:grpSpMkLst>
        </pc:grpChg>
        <pc:grpChg chg="add mod">
          <ac:chgData name="Ruben Imhoff" userId="f6a17a46-310d-4d4d-b418-491dfa2d1619" providerId="ADAL" clId="{3A82F4BF-384A-4964-9F80-DB460AB0651B}" dt="2025-03-27T06:10:50.245" v="959" actId="1076"/>
          <ac:grpSpMkLst>
            <pc:docMk/>
            <pc:sldMk cId="3986885089" sldId="276"/>
            <ac:grpSpMk id="8" creationId="{06BBAA74-FEAE-A094-F6A2-F09645159110}"/>
          </ac:grpSpMkLst>
        </pc:grp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6" creationId="{3857B3BE-2E33-3229-6CC0-B12A93E540F6}"/>
          </ac:picMkLst>
        </pc:pic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7" creationId="{8E21C7C2-765B-0402-1C0E-98E14DC8C880}"/>
          </ac:picMkLst>
        </pc:picChg>
        <pc:cxnChg chg="mod">
          <ac:chgData name="Ruben Imhoff" userId="f6a17a46-310d-4d4d-b418-491dfa2d1619" providerId="ADAL" clId="{3A82F4BF-384A-4964-9F80-DB460AB0651B}" dt="2025-03-27T06:11:15.784" v="988" actId="14100"/>
          <ac:cxnSpMkLst>
            <pc:docMk/>
            <pc:sldMk cId="3986885089" sldId="276"/>
            <ac:cxnSpMk id="4" creationId="{13CF052D-BFFD-5C4B-2246-B30BA23A4685}"/>
          </ac:cxnSpMkLst>
        </pc:cxnChg>
      </pc:sldChg>
      <pc:sldChg chg="addSp delSp modSp add mod modAnim">
        <pc:chgData name="Ruben Imhoff" userId="f6a17a46-310d-4d4d-b418-491dfa2d1619" providerId="ADAL" clId="{3A82F4BF-384A-4964-9F80-DB460AB0651B}" dt="2025-03-27T06:07:08.257" v="833" actId="1037"/>
        <pc:sldMkLst>
          <pc:docMk/>
          <pc:sldMk cId="364284320" sldId="277"/>
        </pc:sldMkLst>
        <pc:spChg chg="mod">
          <ac:chgData name="Ruben Imhoff" userId="f6a17a46-310d-4d4d-b418-491dfa2d1619" providerId="ADAL" clId="{3A82F4BF-384A-4964-9F80-DB460AB0651B}" dt="2025-03-27T06:06:25.200" v="804" actId="790"/>
          <ac:spMkLst>
            <pc:docMk/>
            <pc:sldMk cId="364284320" sldId="277"/>
            <ac:spMk id="2" creationId="{1E7D291E-5F98-792B-0020-8FA27C07BD28}"/>
          </ac:spMkLst>
        </pc:spChg>
        <pc:picChg chg="add mod">
          <ac:chgData name="Ruben Imhoff" userId="f6a17a46-310d-4d4d-b418-491dfa2d1619" providerId="ADAL" clId="{3A82F4BF-384A-4964-9F80-DB460AB0651B}" dt="2025-03-27T06:07:08.257" v="833" actId="1037"/>
          <ac:picMkLst>
            <pc:docMk/>
            <pc:sldMk cId="364284320" sldId="277"/>
            <ac:picMk id="10" creationId="{2BF7733D-6316-1555-00F0-A16510E2DD0C}"/>
          </ac:picMkLst>
        </pc:picChg>
      </pc:sldChg>
      <pc:sldChg chg="addSp modSp new mod modAnim">
        <pc:chgData name="Ruben Imhoff" userId="f6a17a46-310d-4d4d-b418-491dfa2d1619" providerId="ADAL" clId="{3A82F4BF-384A-4964-9F80-DB460AB0651B}" dt="2025-03-27T07:39:44.845" v="2818" actId="20577"/>
        <pc:sldMkLst>
          <pc:docMk/>
          <pc:sldMk cId="1457545269" sldId="278"/>
        </pc:sldMkLst>
        <pc:spChg chg="mod">
          <ac:chgData name="Ruben Imhoff" userId="f6a17a46-310d-4d4d-b418-491dfa2d1619" providerId="ADAL" clId="{3A82F4BF-384A-4964-9F80-DB460AB0651B}" dt="2025-03-27T06:12:15.002" v="1090" actId="790"/>
          <ac:spMkLst>
            <pc:docMk/>
            <pc:sldMk cId="1457545269" sldId="278"/>
            <ac:spMk id="2" creationId="{F9BC948A-5C13-D282-779F-CC946066788B}"/>
          </ac:spMkLst>
        </pc:spChg>
        <pc:spChg chg="add mod">
          <ac:chgData name="Ruben Imhoff" userId="f6a17a46-310d-4d4d-b418-491dfa2d1619" providerId="ADAL" clId="{3A82F4BF-384A-4964-9F80-DB460AB0651B}" dt="2025-03-27T06:14:37.092" v="1169" actId="790"/>
          <ac:spMkLst>
            <pc:docMk/>
            <pc:sldMk cId="1457545269" sldId="278"/>
            <ac:spMk id="5" creationId="{662A72A0-9441-7E2B-FBFD-E5F0795D8828}"/>
          </ac:spMkLst>
        </pc:spChg>
        <pc:spChg chg="add mod">
          <ac:chgData name="Ruben Imhoff" userId="f6a17a46-310d-4d4d-b418-491dfa2d1619" providerId="ADAL" clId="{3A82F4BF-384A-4964-9F80-DB460AB0651B}" dt="2025-03-27T06:14:44.646" v="1170" actId="790"/>
          <ac:spMkLst>
            <pc:docMk/>
            <pc:sldMk cId="1457545269" sldId="278"/>
            <ac:spMk id="6" creationId="{E9139CE9-0B40-FD17-0F5D-CD438C2450FA}"/>
          </ac:spMkLst>
        </pc:spChg>
        <pc:spChg chg="add mod">
          <ac:chgData name="Ruben Imhoff" userId="f6a17a46-310d-4d4d-b418-491dfa2d1619" providerId="ADAL" clId="{3A82F4BF-384A-4964-9F80-DB460AB0651B}" dt="2025-03-27T06:14:49.392" v="1171" actId="790"/>
          <ac:spMkLst>
            <pc:docMk/>
            <pc:sldMk cId="1457545269" sldId="278"/>
            <ac:spMk id="7" creationId="{02DAB10E-C6DB-B02D-14D7-82E199E3EF81}"/>
          </ac:spMkLst>
        </pc:spChg>
        <pc:spChg chg="add mod">
          <ac:chgData name="Ruben Imhoff" userId="f6a17a46-310d-4d4d-b418-491dfa2d1619" providerId="ADAL" clId="{3A82F4BF-384A-4964-9F80-DB460AB0651B}" dt="2025-03-27T07:39:44.845" v="2818" actId="20577"/>
          <ac:spMkLst>
            <pc:docMk/>
            <pc:sldMk cId="1457545269" sldId="278"/>
            <ac:spMk id="14" creationId="{AD0384A1-363B-439E-F1EC-52E2D8F512FE}"/>
          </ac:spMkLst>
        </pc:spChg>
        <pc:graphicFrameChg chg="add mod">
          <ac:chgData name="Ruben Imhoff" userId="f6a17a46-310d-4d4d-b418-491dfa2d1619" providerId="ADAL" clId="{3A82F4BF-384A-4964-9F80-DB460AB0651B}" dt="2025-03-27T06:13:31.571" v="1121" actId="1035"/>
          <ac:graphicFrameMkLst>
            <pc:docMk/>
            <pc:sldMk cId="1457545269" sldId="278"/>
            <ac:graphicFrameMk id="4" creationId="{0446BD84-EFBB-7CA0-46E0-C1C94AAF073C}"/>
          </ac:graphicFrameMkLst>
        </pc:graphicFrame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8" creationId="{2EAC73EE-9D77-985A-98A9-04713AD99093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9" creationId="{3C03800B-2D80-2F0C-B627-46059C9B084E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10" creationId="{B8787DF9-30CD-4A66-B9D3-980A08336ABD}"/>
          </ac:picMkLst>
        </pc:picChg>
        <pc:picChg chg="add mod">
          <ac:chgData name="Ruben Imhoff" userId="f6a17a46-310d-4d4d-b418-491dfa2d1619" providerId="ADAL" clId="{3A82F4BF-384A-4964-9F80-DB460AB0651B}" dt="2025-03-27T06:13:52.115" v="1137" actId="1076"/>
          <ac:picMkLst>
            <pc:docMk/>
            <pc:sldMk cId="1457545269" sldId="278"/>
            <ac:picMk id="11" creationId="{75308B01-5125-32CA-ED2E-79D0819F78FE}"/>
          </ac:picMkLst>
        </pc:picChg>
        <pc:picChg chg="add mod">
          <ac:chgData name="Ruben Imhoff" userId="f6a17a46-310d-4d4d-b418-491dfa2d1619" providerId="ADAL" clId="{3A82F4BF-384A-4964-9F80-DB460AB0651B}" dt="2025-03-27T06:13:34.777" v="1131" actId="1035"/>
          <ac:picMkLst>
            <pc:docMk/>
            <pc:sldMk cId="1457545269" sldId="278"/>
            <ac:picMk id="13" creationId="{8E0BD26B-1334-0025-F34A-4818C57B2851}"/>
          </ac:picMkLst>
        </pc:picChg>
        <pc:cxnChg chg="mod">
          <ac:chgData name="Ruben Imhoff" userId="f6a17a46-310d-4d4d-b418-491dfa2d1619" providerId="ADAL" clId="{3A82F4BF-384A-4964-9F80-DB460AB0651B}" dt="2025-03-27T06:13:45.925" v="1134" actId="14100"/>
          <ac:cxnSpMkLst>
            <pc:docMk/>
            <pc:sldMk cId="1457545269" sldId="278"/>
            <ac:cxnSpMk id="12" creationId="{6092E9EC-9DF3-7214-64BE-2D7FDA97F1A8}"/>
          </ac:cxnSpMkLst>
        </pc:cxnChg>
      </pc:sldChg>
      <pc:sldChg chg="modSp new mod">
        <pc:chgData name="Ruben Imhoff" userId="f6a17a46-310d-4d4d-b418-491dfa2d1619" providerId="ADAL" clId="{3A82F4BF-384A-4964-9F80-DB460AB0651B}" dt="2025-03-27T06:22:22.983" v="1396" actId="20577"/>
        <pc:sldMkLst>
          <pc:docMk/>
          <pc:sldMk cId="3019503473" sldId="279"/>
        </pc:sldMkLst>
        <pc:spChg chg="mod">
          <ac:chgData name="Ruben Imhoff" userId="f6a17a46-310d-4d4d-b418-491dfa2d1619" providerId="ADAL" clId="{3A82F4BF-384A-4964-9F80-DB460AB0651B}" dt="2025-03-27T06:18:56.413" v="1266" actId="313"/>
          <ac:spMkLst>
            <pc:docMk/>
            <pc:sldMk cId="3019503473" sldId="279"/>
            <ac:spMk id="2" creationId="{45A708D4-6A86-0F6F-D76D-57C9CDABB120}"/>
          </ac:spMkLst>
        </pc:spChg>
        <pc:spChg chg="mod">
          <ac:chgData name="Ruben Imhoff" userId="f6a17a46-310d-4d4d-b418-491dfa2d1619" providerId="ADAL" clId="{3A82F4BF-384A-4964-9F80-DB460AB0651B}" dt="2025-03-27T06:22:22.983" v="1396" actId="20577"/>
          <ac:spMkLst>
            <pc:docMk/>
            <pc:sldMk cId="3019503473" sldId="279"/>
            <ac:spMk id="3" creationId="{3D4F7661-D6FD-9EB5-F949-7D7648ED7C2C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6:24:26.157" v="1545" actId="21"/>
        <pc:sldMkLst>
          <pc:docMk/>
          <pc:sldMk cId="3976155871" sldId="280"/>
        </pc:sldMkLst>
        <pc:spChg chg="mod">
          <ac:chgData name="Ruben Imhoff" userId="f6a17a46-310d-4d4d-b418-491dfa2d1619" providerId="ADAL" clId="{3A82F4BF-384A-4964-9F80-DB460AB0651B}" dt="2025-03-27T06:22:51.207" v="1429" actId="790"/>
          <ac:spMkLst>
            <pc:docMk/>
            <pc:sldMk cId="3976155871" sldId="280"/>
            <ac:spMk id="2" creationId="{EE733D8A-F21E-56E2-518C-9127DD87455A}"/>
          </ac:spMkLst>
        </pc:spChg>
        <pc:spChg chg="mod">
          <ac:chgData name="Ruben Imhoff" userId="f6a17a46-310d-4d4d-b418-491dfa2d1619" providerId="ADAL" clId="{3A82F4BF-384A-4964-9F80-DB460AB0651B}" dt="2025-03-27T06:24:11.592" v="1543" actId="1035"/>
          <ac:spMkLst>
            <pc:docMk/>
            <pc:sldMk cId="3976155871" sldId="280"/>
            <ac:spMk id="3" creationId="{EC2F088F-3730-95A0-C9D8-A31424B7C75C}"/>
          </ac:spMkLst>
        </pc:spChg>
        <pc:picChg chg="add mod">
          <ac:chgData name="Ruben Imhoff" userId="f6a17a46-310d-4d4d-b418-491dfa2d1619" providerId="ADAL" clId="{3A82F4BF-384A-4964-9F80-DB460AB0651B}" dt="2025-03-27T06:23:45.515" v="1526" actId="1076"/>
          <ac:picMkLst>
            <pc:docMk/>
            <pc:sldMk cId="3976155871" sldId="280"/>
            <ac:picMk id="5" creationId="{4E7CABC1-D38B-51DF-5CC4-FB163A70F9F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26:10.713" v="1633" actId="1076"/>
        <pc:sldMkLst>
          <pc:docMk/>
          <pc:sldMk cId="759379512" sldId="281"/>
        </pc:sldMkLst>
        <pc:spChg chg="add mod">
          <ac:chgData name="Ruben Imhoff" userId="f6a17a46-310d-4d4d-b418-491dfa2d1619" providerId="ADAL" clId="{3A82F4BF-384A-4964-9F80-DB460AB0651B}" dt="2025-03-27T06:24:48.794" v="1550" actId="208"/>
          <ac:spMkLst>
            <pc:docMk/>
            <pc:sldMk cId="759379512" sldId="281"/>
            <ac:spMk id="4" creationId="{3B8A5B2A-B1D8-0874-1D9E-8BDA779D0F0F}"/>
          </ac:spMkLst>
        </pc:spChg>
        <pc:spChg chg="add mod">
          <ac:chgData name="Ruben Imhoff" userId="f6a17a46-310d-4d4d-b418-491dfa2d1619" providerId="ADAL" clId="{3A82F4BF-384A-4964-9F80-DB460AB0651B}" dt="2025-03-27T06:25:48.744" v="1630" actId="1076"/>
          <ac:spMkLst>
            <pc:docMk/>
            <pc:sldMk cId="759379512" sldId="281"/>
            <ac:spMk id="8" creationId="{69E93703-9308-95F4-ABDD-631A2CB713D4}"/>
          </ac:spMkLst>
        </pc:spChg>
        <pc:picChg chg="add mod">
          <ac:chgData name="Ruben Imhoff" userId="f6a17a46-310d-4d4d-b418-491dfa2d1619" providerId="ADAL" clId="{3A82F4BF-384A-4964-9F80-DB460AB0651B}" dt="2025-03-27T06:26:10.713" v="1633" actId="1076"/>
          <ac:picMkLst>
            <pc:docMk/>
            <pc:sldMk cId="759379512" sldId="281"/>
            <ac:picMk id="10" creationId="{2D5A50B8-28D9-8DD7-64CA-F06F54B93AC3}"/>
          </ac:picMkLst>
        </pc:picChg>
        <pc:cxnChg chg="add mod">
          <ac:chgData name="Ruben Imhoff" userId="f6a17a46-310d-4d4d-b418-491dfa2d1619" providerId="ADAL" clId="{3A82F4BF-384A-4964-9F80-DB460AB0651B}" dt="2025-03-27T06:25:07.578" v="1553" actId="1582"/>
          <ac:cxnSpMkLst>
            <pc:docMk/>
            <pc:sldMk cId="759379512" sldId="281"/>
            <ac:cxnSpMk id="7" creationId="{CD37BE15-ACDA-F7A4-42F5-E2F59DDBEE58}"/>
          </ac:cxnSpMkLst>
        </pc:cxnChg>
      </pc:sldChg>
      <pc:sldChg chg="add del">
        <pc:chgData name="Ruben Imhoff" userId="f6a17a46-310d-4d4d-b418-491dfa2d1619" providerId="ADAL" clId="{3A82F4BF-384A-4964-9F80-DB460AB0651B}" dt="2025-03-27T06:26:16.613" v="1635" actId="47"/>
        <pc:sldMkLst>
          <pc:docMk/>
          <pc:sldMk cId="3509400627" sldId="282"/>
        </pc:sldMkLst>
      </pc:sldChg>
      <pc:sldChg chg="addSp delSp modSp add mod">
        <pc:chgData name="Ruben Imhoff" userId="f6a17a46-310d-4d4d-b418-491dfa2d1619" providerId="ADAL" clId="{3A82F4BF-384A-4964-9F80-DB460AB0651B}" dt="2025-03-27T06:27:24.354" v="1763" actId="1076"/>
        <pc:sldMkLst>
          <pc:docMk/>
          <pc:sldMk cId="1111458602" sldId="283"/>
        </pc:sldMkLst>
        <pc:spChg chg="mod">
          <ac:chgData name="Ruben Imhoff" userId="f6a17a46-310d-4d4d-b418-491dfa2d1619" providerId="ADAL" clId="{3A82F4BF-384A-4964-9F80-DB460AB0651B}" dt="2025-03-27T06:26:26.589" v="1638" actId="14100"/>
          <ac:spMkLst>
            <pc:docMk/>
            <pc:sldMk cId="1111458602" sldId="283"/>
            <ac:spMk id="4" creationId="{45110C0B-BE05-08DF-38A3-B355B93EC537}"/>
          </ac:spMkLst>
        </pc:spChg>
        <pc:spChg chg="mod">
          <ac:chgData name="Ruben Imhoff" userId="f6a17a46-310d-4d4d-b418-491dfa2d1619" providerId="ADAL" clId="{3A82F4BF-384A-4964-9F80-DB460AB0651B}" dt="2025-03-27T06:26:53.076" v="1758" actId="20577"/>
          <ac:spMkLst>
            <pc:docMk/>
            <pc:sldMk cId="1111458602" sldId="283"/>
            <ac:spMk id="8" creationId="{5F577213-E635-8A4F-9F1C-82E1EFAFA6D5}"/>
          </ac:spMkLst>
        </pc:spChg>
        <pc:picChg chg="add mod">
          <ac:chgData name="Ruben Imhoff" userId="f6a17a46-310d-4d4d-b418-491dfa2d1619" providerId="ADAL" clId="{3A82F4BF-384A-4964-9F80-DB460AB0651B}" dt="2025-03-27T06:27:24.354" v="1763" actId="1076"/>
          <ac:picMkLst>
            <pc:docMk/>
            <pc:sldMk cId="1111458602" sldId="283"/>
            <ac:picMk id="9" creationId="{2017EAB8-B5BB-4E6D-8D5F-A328AAF21029}"/>
          </ac:picMkLst>
        </pc:picChg>
        <pc:cxnChg chg="mod">
          <ac:chgData name="Ruben Imhoff" userId="f6a17a46-310d-4d4d-b418-491dfa2d1619" providerId="ADAL" clId="{3A82F4BF-384A-4964-9F80-DB460AB0651B}" dt="2025-03-27T06:26:30.148" v="1639" actId="1076"/>
          <ac:cxnSpMkLst>
            <pc:docMk/>
            <pc:sldMk cId="1111458602" sldId="283"/>
            <ac:cxnSpMk id="7" creationId="{E05D72E1-5E88-CDB3-EDBC-9028D479E661}"/>
          </ac:cxnSpMkLst>
        </pc:cxnChg>
      </pc:sldChg>
      <pc:sldChg chg="addSp delSp modSp add mod">
        <pc:chgData name="Ruben Imhoff" userId="f6a17a46-310d-4d4d-b418-491dfa2d1619" providerId="ADAL" clId="{3A82F4BF-384A-4964-9F80-DB460AB0651B}" dt="2025-03-27T06:28:09.040" v="1863" actId="1076"/>
        <pc:sldMkLst>
          <pc:docMk/>
          <pc:sldMk cId="4143200818" sldId="284"/>
        </pc:sldMkLst>
        <pc:spChg chg="add mod">
          <ac:chgData name="Ruben Imhoff" userId="f6a17a46-310d-4d4d-b418-491dfa2d1619" providerId="ADAL" clId="{3A82F4BF-384A-4964-9F80-DB460AB0651B}" dt="2025-03-27T06:27:43.858" v="1769" actId="14100"/>
          <ac:spMkLst>
            <pc:docMk/>
            <pc:sldMk cId="4143200818" sldId="284"/>
            <ac:spMk id="6" creationId="{13BA054D-391C-A3E5-A0C3-ABDB4261ED6B}"/>
          </ac:spMkLst>
        </pc:spChg>
        <pc:spChg chg="mod">
          <ac:chgData name="Ruben Imhoff" userId="f6a17a46-310d-4d4d-b418-491dfa2d1619" providerId="ADAL" clId="{3A82F4BF-384A-4964-9F80-DB460AB0651B}" dt="2025-03-27T06:28:09.040" v="1863" actId="1076"/>
          <ac:spMkLst>
            <pc:docMk/>
            <pc:sldMk cId="4143200818" sldId="284"/>
            <ac:spMk id="8" creationId="{19EC3268-A5D5-C382-4CDB-6279A050836C}"/>
          </ac:spMkLst>
        </pc:spChg>
        <pc:picChg chg="mod">
          <ac:chgData name="Ruben Imhoff" userId="f6a17a46-310d-4d4d-b418-491dfa2d1619" providerId="ADAL" clId="{3A82F4BF-384A-4964-9F80-DB460AB0651B}" dt="2025-03-27T06:27:32.449" v="1766" actId="1076"/>
          <ac:picMkLst>
            <pc:docMk/>
            <pc:sldMk cId="4143200818" sldId="284"/>
            <ac:picMk id="5" creationId="{80A75253-AF4A-CFAD-AB54-3F55BF8B9DA4}"/>
          </ac:picMkLst>
        </pc:picChg>
        <pc:cxnChg chg="mod">
          <ac:chgData name="Ruben Imhoff" userId="f6a17a46-310d-4d4d-b418-491dfa2d1619" providerId="ADAL" clId="{3A82F4BF-384A-4964-9F80-DB460AB0651B}" dt="2025-03-27T06:27:49.015" v="1777" actId="1038"/>
          <ac:cxnSpMkLst>
            <pc:docMk/>
            <pc:sldMk cId="4143200818" sldId="284"/>
            <ac:cxnSpMk id="7" creationId="{2F2D1475-C4B4-6642-90AC-ABAB1DB1BFAB}"/>
          </ac:cxnSpMkLst>
        </pc:cxnChg>
      </pc:sldChg>
      <pc:sldChg chg="addSp delSp modSp new mod">
        <pc:chgData name="Ruben Imhoff" userId="f6a17a46-310d-4d4d-b418-491dfa2d1619" providerId="ADAL" clId="{3A82F4BF-384A-4964-9F80-DB460AB0651B}" dt="2025-03-27T06:31:24.512" v="1919" actId="1036"/>
        <pc:sldMkLst>
          <pc:docMk/>
          <pc:sldMk cId="2677315687" sldId="285"/>
        </pc:sldMkLst>
        <pc:spChg chg="mod">
          <ac:chgData name="Ruben Imhoff" userId="f6a17a46-310d-4d4d-b418-491dfa2d1619" providerId="ADAL" clId="{3A82F4BF-384A-4964-9F80-DB460AB0651B}" dt="2025-03-27T06:31:10.260" v="1906" actId="790"/>
          <ac:spMkLst>
            <pc:docMk/>
            <pc:sldMk cId="2677315687" sldId="285"/>
            <ac:spMk id="2" creationId="{F93F537C-F5DE-BE93-0A92-116BCE53482E}"/>
          </ac:spMkLst>
        </pc:spChg>
        <pc:picChg chg="add mod">
          <ac:chgData name="Ruben Imhoff" userId="f6a17a46-310d-4d4d-b418-491dfa2d1619" providerId="ADAL" clId="{3A82F4BF-384A-4964-9F80-DB460AB0651B}" dt="2025-03-27T06:31:24.512" v="1919" actId="1036"/>
          <ac:picMkLst>
            <pc:docMk/>
            <pc:sldMk cId="2677315687" sldId="285"/>
            <ac:picMk id="4" creationId="{84AFC0DB-7B19-4CCB-E4C7-B82B2F876CF6}"/>
          </ac:picMkLst>
        </pc:picChg>
      </pc:sldChg>
      <pc:sldChg chg="modSp new mod">
        <pc:chgData name="Ruben Imhoff" userId="f6a17a46-310d-4d4d-b418-491dfa2d1619" providerId="ADAL" clId="{3A82F4BF-384A-4964-9F80-DB460AB0651B}" dt="2025-03-27T07:23:20.100" v="2218" actId="790"/>
        <pc:sldMkLst>
          <pc:docMk/>
          <pc:sldMk cId="2906710393" sldId="286"/>
        </pc:sldMkLst>
        <pc:spChg chg="mod">
          <ac:chgData name="Ruben Imhoff" userId="f6a17a46-310d-4d4d-b418-491dfa2d1619" providerId="ADAL" clId="{3A82F4BF-384A-4964-9F80-DB460AB0651B}" dt="2025-03-27T07:23:20.100" v="2218" actId="790"/>
          <ac:spMkLst>
            <pc:docMk/>
            <pc:sldMk cId="2906710393" sldId="286"/>
            <ac:spMk id="2" creationId="{861CD3B9-564F-C946-6568-B5B668514C57}"/>
          </ac:spMkLst>
        </pc:spChg>
      </pc:sldChg>
      <pc:sldChg chg="new del">
        <pc:chgData name="Ruben Imhoff" userId="f6a17a46-310d-4d4d-b418-491dfa2d1619" providerId="ADAL" clId="{3A82F4BF-384A-4964-9F80-DB460AB0651B}" dt="2025-03-27T07:25:05.606" v="2224" actId="47"/>
        <pc:sldMkLst>
          <pc:docMk/>
          <pc:sldMk cId="1834328416" sldId="287"/>
        </pc:sldMkLst>
      </pc:sldChg>
      <pc:sldChg chg="addSp delSp modSp new mod">
        <pc:chgData name="Ruben Imhoff" userId="f6a17a46-310d-4d4d-b418-491dfa2d1619" providerId="ADAL" clId="{3A82F4BF-384A-4964-9F80-DB460AB0651B}" dt="2025-03-27T07:27:47.403" v="2380" actId="20577"/>
        <pc:sldMkLst>
          <pc:docMk/>
          <pc:sldMk cId="3974699433" sldId="287"/>
        </pc:sldMkLst>
        <pc:spChg chg="mod">
          <ac:chgData name="Ruben Imhoff" userId="f6a17a46-310d-4d4d-b418-491dfa2d1619" providerId="ADAL" clId="{3A82F4BF-384A-4964-9F80-DB460AB0651B}" dt="2025-03-27T07:27:47.403" v="2380" actId="20577"/>
          <ac:spMkLst>
            <pc:docMk/>
            <pc:sldMk cId="3974699433" sldId="287"/>
            <ac:spMk id="2" creationId="{21DC9E3E-D9ED-C4FC-2A2F-77F50F5AFF8D}"/>
          </ac:spMkLst>
        </pc:spChg>
        <pc:spChg chg="add mod">
          <ac:chgData name="Ruben Imhoff" userId="f6a17a46-310d-4d4d-b418-491dfa2d1619" providerId="ADAL" clId="{3A82F4BF-384A-4964-9F80-DB460AB0651B}" dt="2025-03-27T07:25:49.262" v="2235" actId="1076"/>
          <ac:spMkLst>
            <pc:docMk/>
            <pc:sldMk cId="3974699433" sldId="287"/>
            <ac:spMk id="5" creationId="{31B795BB-8D7E-CEDE-2323-94EAE3748617}"/>
          </ac:spMkLst>
        </pc:spChg>
        <pc:spChg chg="add mod">
          <ac:chgData name="Ruben Imhoff" userId="f6a17a46-310d-4d4d-b418-491dfa2d1619" providerId="ADAL" clId="{3A82F4BF-384A-4964-9F80-DB460AB0651B}" dt="2025-03-27T07:26:39.235" v="2308" actId="1076"/>
          <ac:spMkLst>
            <pc:docMk/>
            <pc:sldMk cId="3974699433" sldId="287"/>
            <ac:spMk id="8" creationId="{A6B833BF-556A-7341-5BF9-1F8099227FA3}"/>
          </ac:spMkLst>
        </pc:spChg>
        <pc:spChg chg="add mod">
          <ac:chgData name="Ruben Imhoff" userId="f6a17a46-310d-4d4d-b418-491dfa2d1619" providerId="ADAL" clId="{3A82F4BF-384A-4964-9F80-DB460AB0651B}" dt="2025-03-27T07:27:12.253" v="2341" actId="1076"/>
          <ac:spMkLst>
            <pc:docMk/>
            <pc:sldMk cId="3974699433" sldId="287"/>
            <ac:spMk id="10" creationId="{D91B6EC1-471D-5CA2-E7C9-F44AA6AA5D35}"/>
          </ac:spMkLst>
        </pc:spChg>
        <pc:picChg chg="add mod">
          <ac:chgData name="Ruben Imhoff" userId="f6a17a46-310d-4d4d-b418-491dfa2d1619" providerId="ADAL" clId="{3A82F4BF-384A-4964-9F80-DB460AB0651B}" dt="2025-03-27T07:25:35.478" v="2232" actId="1076"/>
          <ac:picMkLst>
            <pc:docMk/>
            <pc:sldMk cId="3974699433" sldId="287"/>
            <ac:picMk id="4" creationId="{5227ADA5-1285-C297-62E8-31143B86D7C6}"/>
          </ac:picMkLst>
        </pc:picChg>
        <pc:picChg chg="add mod">
          <ac:chgData name="Ruben Imhoff" userId="f6a17a46-310d-4d4d-b418-491dfa2d1619" providerId="ADAL" clId="{3A82F4BF-384A-4964-9F80-DB460AB0651B}" dt="2025-03-27T07:26:40.748" v="2309" actId="1076"/>
          <ac:picMkLst>
            <pc:docMk/>
            <pc:sldMk cId="3974699433" sldId="287"/>
            <ac:picMk id="6" creationId="{DFE939ED-088C-8465-42E6-568A751109BF}"/>
          </ac:picMkLst>
        </pc:picChg>
        <pc:picChg chg="add mod">
          <ac:chgData name="Ruben Imhoff" userId="f6a17a46-310d-4d4d-b418-491dfa2d1619" providerId="ADAL" clId="{3A82F4BF-384A-4964-9F80-DB460AB0651B}" dt="2025-03-27T07:26:57.803" v="2314" actId="1076"/>
          <ac:picMkLst>
            <pc:docMk/>
            <pc:sldMk cId="3974699433" sldId="287"/>
            <ac:picMk id="9" creationId="{641800EC-F85D-6690-73B2-83F6286571FC}"/>
          </ac:picMkLst>
        </pc:picChg>
      </pc:sldChg>
      <pc:sldChg chg="addSp modSp new mod">
        <pc:chgData name="Ruben Imhoff" userId="f6a17a46-310d-4d4d-b418-491dfa2d1619" providerId="ADAL" clId="{3A82F4BF-384A-4964-9F80-DB460AB0651B}" dt="2025-03-27T07:34:37.872" v="2779" actId="20577"/>
        <pc:sldMkLst>
          <pc:docMk/>
          <pc:sldMk cId="1694710722" sldId="288"/>
        </pc:sldMkLst>
        <pc:spChg chg="mod">
          <ac:chgData name="Ruben Imhoff" userId="f6a17a46-310d-4d4d-b418-491dfa2d1619" providerId="ADAL" clId="{3A82F4BF-384A-4964-9F80-DB460AB0651B}" dt="2025-03-27T07:27:58.574" v="2410" actId="20577"/>
          <ac:spMkLst>
            <pc:docMk/>
            <pc:sldMk cId="1694710722" sldId="288"/>
            <ac:spMk id="2" creationId="{4E4678B8-9FDB-96F5-4999-0A0D20079459}"/>
          </ac:spMkLst>
        </pc:spChg>
        <pc:spChg chg="mod">
          <ac:chgData name="Ruben Imhoff" userId="f6a17a46-310d-4d4d-b418-491dfa2d1619" providerId="ADAL" clId="{3A82F4BF-384A-4964-9F80-DB460AB0651B}" dt="2025-03-27T07:34:37.872" v="2779" actId="20577"/>
          <ac:spMkLst>
            <pc:docMk/>
            <pc:sldMk cId="1694710722" sldId="288"/>
            <ac:spMk id="3" creationId="{09CD754A-E91A-8F6F-FD00-2FAE72421DB6}"/>
          </ac:spMkLst>
        </pc:spChg>
        <pc:spChg chg="add mod">
          <ac:chgData name="Ruben Imhoff" userId="f6a17a46-310d-4d4d-b418-491dfa2d1619" providerId="ADAL" clId="{3A82F4BF-384A-4964-9F80-DB460AB0651B}" dt="2025-03-27T07:32:59.037" v="2468" actId="207"/>
          <ac:spMkLst>
            <pc:docMk/>
            <pc:sldMk cId="1694710722" sldId="288"/>
            <ac:spMk id="5" creationId="{760544E7-F318-1757-72BA-60722BF369C7}"/>
          </ac:spMkLst>
        </pc:spChg>
        <pc:spChg chg="add mod">
          <ac:chgData name="Ruben Imhoff" userId="f6a17a46-310d-4d4d-b418-491dfa2d1619" providerId="ADAL" clId="{3A82F4BF-384A-4964-9F80-DB460AB0651B}" dt="2025-03-27T07:33:14.035" v="2490" actId="1037"/>
          <ac:spMkLst>
            <pc:docMk/>
            <pc:sldMk cId="1694710722" sldId="288"/>
            <ac:spMk id="6" creationId="{3A09C504-6F39-BE8B-55B0-D6C2F112D0B4}"/>
          </ac:spMkLst>
        </pc:spChg>
        <pc:spChg chg="add mod">
          <ac:chgData name="Ruben Imhoff" userId="f6a17a46-310d-4d4d-b418-491dfa2d1619" providerId="ADAL" clId="{3A82F4BF-384A-4964-9F80-DB460AB0651B}" dt="2025-03-27T07:33:24.557" v="2496" actId="14100"/>
          <ac:spMkLst>
            <pc:docMk/>
            <pc:sldMk cId="1694710722" sldId="288"/>
            <ac:spMk id="7" creationId="{D06EC45F-A9F3-0EBC-C930-4F82A82A9B9B}"/>
          </ac:spMkLst>
        </pc:spChg>
        <pc:spChg chg="add mod">
          <ac:chgData name="Ruben Imhoff" userId="f6a17a46-310d-4d4d-b418-491dfa2d1619" providerId="ADAL" clId="{3A82F4BF-384A-4964-9F80-DB460AB0651B}" dt="2025-03-27T07:33:35.437" v="2498" actId="1076"/>
          <ac:spMkLst>
            <pc:docMk/>
            <pc:sldMk cId="1694710722" sldId="288"/>
            <ac:spMk id="8" creationId="{8B944CC0-50FE-56A2-67CF-CF48D31679A6}"/>
          </ac:spMkLst>
        </pc:spChg>
        <pc:picChg chg="add mod">
          <ac:chgData name="Ruben Imhoff" userId="f6a17a46-310d-4d4d-b418-491dfa2d1619" providerId="ADAL" clId="{3A82F4BF-384A-4964-9F80-DB460AB0651B}" dt="2025-03-27T07:33:48.826" v="2543" actId="1076"/>
          <ac:picMkLst>
            <pc:docMk/>
            <pc:sldMk cId="1694710722" sldId="288"/>
            <ac:picMk id="4" creationId="{7B4FA6F3-5C87-A383-84FD-BE575CB179BA}"/>
          </ac:picMkLst>
        </pc:picChg>
      </pc:sldChg>
      <pc:sldChg chg="add del">
        <pc:chgData name="Ruben Imhoff" userId="f6a17a46-310d-4d4d-b418-491dfa2d1619" providerId="ADAL" clId="{3A82F4BF-384A-4964-9F80-DB460AB0651B}" dt="2025-03-27T07:25:01.941" v="2222" actId="47"/>
        <pc:sldMkLst>
          <pc:docMk/>
          <pc:sldMk cId="1289216329" sldId="347"/>
        </pc:sldMkLst>
      </pc:sldChg>
      <pc:sldMasterChg chg="del delSldLayout">
        <pc:chgData name="Ruben Imhoff" userId="f6a17a46-310d-4d4d-b418-491dfa2d1619" providerId="ADAL" clId="{3A82F4BF-384A-4964-9F80-DB460AB0651B}" dt="2025-03-27T07:25:01.941" v="2222" actId="47"/>
        <pc:sldMasterMkLst>
          <pc:docMk/>
          <pc:sldMasterMk cId="3389559213" sldId="2147483660"/>
        </pc:sldMasterMkLst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6971145" sldId="214748366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107797023" sldId="214748366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085924620" sldId="214748366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961731016" sldId="214748366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758624192" sldId="214748366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573839460" sldId="214748366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905657943" sldId="214748366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116328900" sldId="214748366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933062773" sldId="2147483669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80701556" sldId="2147483670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309960593" sldId="214748367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451178510" sldId="214748367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50826118" sldId="214748367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940470311" sldId="214748367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685950546" sldId="214748367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623209491" sldId="214748367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4043999123" sldId="214748367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17815213" sldId="214748367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56697156" sldId="2147483679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69519628" sldId="2147483680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9640671" sldId="214748368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024044937" sldId="214748368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110189781" sldId="214748368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25283083" sldId="214748368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017713379" sldId="214748368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56168710" sldId="214748368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74612722" sldId="214748368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21762806" sldId="214748368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917677338" sldId="214748368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E8667-78AE-4C14-A982-64A9093FED7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4C7B9A7-58C5-4166-AEB4-AF5E24A82E4B}">
      <dgm:prSet phldrT="[Text]"/>
      <dgm:spPr/>
      <dgm:t>
        <a:bodyPr/>
        <a:lstStyle/>
        <a:p>
          <a:r>
            <a:rPr lang="en-GB" dirty="0"/>
            <a:t>Determine movement of rainfall fields</a:t>
          </a:r>
        </a:p>
      </dgm:t>
    </dgm:pt>
    <dgm:pt modelId="{63C337B3-B124-4EFA-ACC0-80AE04220FA1}" type="parTrans" cxnId="{5DB48444-396B-4B20-ADE5-B62C702094FB}">
      <dgm:prSet/>
      <dgm:spPr/>
      <dgm:t>
        <a:bodyPr/>
        <a:lstStyle/>
        <a:p>
          <a:endParaRPr lang="en-GB"/>
        </a:p>
      </dgm:t>
    </dgm:pt>
    <dgm:pt modelId="{626B3DF0-1626-4A0B-A411-30A9B9983D3E}" type="sibTrans" cxnId="{5DB48444-396B-4B20-ADE5-B62C702094FB}">
      <dgm:prSet/>
      <dgm:spPr/>
      <dgm:t>
        <a:bodyPr/>
        <a:lstStyle/>
        <a:p>
          <a:endParaRPr lang="en-GB"/>
        </a:p>
      </dgm:t>
    </dgm:pt>
    <dgm:pt modelId="{B26B5A35-AF02-44F3-8990-7CED7DC32B53}">
      <dgm:prSet phldrT="[Text]"/>
      <dgm:spPr/>
      <dgm:t>
        <a:bodyPr/>
        <a:lstStyle/>
        <a:p>
          <a:r>
            <a:rPr lang="en-GB" dirty="0"/>
            <a:t>Rainfall field evolution</a:t>
          </a:r>
        </a:p>
      </dgm:t>
    </dgm:pt>
    <dgm:pt modelId="{BE548003-61D3-415F-898B-899498FCC1B3}" type="parTrans" cxnId="{FDBA35ED-25D2-478C-9A05-B3182ABAA67B}">
      <dgm:prSet/>
      <dgm:spPr/>
      <dgm:t>
        <a:bodyPr/>
        <a:lstStyle/>
        <a:p>
          <a:endParaRPr lang="en-GB"/>
        </a:p>
      </dgm:t>
    </dgm:pt>
    <dgm:pt modelId="{386AB348-28F8-4435-8EC2-4A839EC9A427}" type="sibTrans" cxnId="{FDBA35ED-25D2-478C-9A05-B3182ABAA67B}">
      <dgm:prSet/>
      <dgm:spPr/>
      <dgm:t>
        <a:bodyPr/>
        <a:lstStyle/>
        <a:p>
          <a:endParaRPr lang="en-GB"/>
        </a:p>
      </dgm:t>
    </dgm:pt>
    <dgm:pt modelId="{A1132633-91F6-4D71-8BEE-4980D4779284}">
      <dgm:prSet phldrT="[Text]"/>
      <dgm:spPr/>
      <dgm:t>
        <a:bodyPr/>
        <a:lstStyle/>
        <a:p>
          <a:r>
            <a:rPr lang="en-GB" u="none" dirty="0"/>
            <a:t>Add </a:t>
          </a:r>
          <a:r>
            <a:rPr lang="en-GB" u="none"/>
            <a:t>stochastic noise</a:t>
          </a:r>
          <a:endParaRPr lang="en-GB" u="none" dirty="0"/>
        </a:p>
      </dgm:t>
    </dgm:pt>
    <dgm:pt modelId="{D9D4A9E7-E07F-4091-9CEA-27BDC10C329B}" type="parTrans" cxnId="{EFA48DD9-96A1-495C-BCE7-2C0D7147ECD5}">
      <dgm:prSet/>
      <dgm:spPr/>
      <dgm:t>
        <a:bodyPr/>
        <a:lstStyle/>
        <a:p>
          <a:endParaRPr lang="en-GB"/>
        </a:p>
      </dgm:t>
    </dgm:pt>
    <dgm:pt modelId="{F89D2ED5-A26A-419D-B0CB-37FFD842B3DD}" type="sibTrans" cxnId="{EFA48DD9-96A1-495C-BCE7-2C0D7147ECD5}">
      <dgm:prSet/>
      <dgm:spPr/>
      <dgm:t>
        <a:bodyPr/>
        <a:lstStyle/>
        <a:p>
          <a:endParaRPr lang="en-GB"/>
        </a:p>
      </dgm:t>
    </dgm:pt>
    <dgm:pt modelId="{68261F73-287F-4286-AC0F-A82DD692F78F}">
      <dgm:prSet phldrT="[Text]"/>
      <dgm:spPr/>
      <dgm:t>
        <a:bodyPr/>
        <a:lstStyle/>
        <a:p>
          <a:r>
            <a:rPr lang="en-GB" dirty="0"/>
            <a:t>Extrapolate to future and </a:t>
          </a:r>
          <a:r>
            <a:rPr lang="en-GB" u="sng" dirty="0"/>
            <a:t>blend</a:t>
          </a:r>
          <a:endParaRPr lang="en-GB" dirty="0"/>
        </a:p>
      </dgm:t>
    </dgm:pt>
    <dgm:pt modelId="{A8D708F3-41D2-404B-B7C6-A642C5B2633D}" type="parTrans" cxnId="{63324BCD-446C-47F7-8F26-88CF26C49B3A}">
      <dgm:prSet/>
      <dgm:spPr/>
      <dgm:t>
        <a:bodyPr/>
        <a:lstStyle/>
        <a:p>
          <a:endParaRPr lang="en-US"/>
        </a:p>
      </dgm:t>
    </dgm:pt>
    <dgm:pt modelId="{C26E70A8-46F7-4ED3-B5DB-E88D288607F1}" type="sibTrans" cxnId="{63324BCD-446C-47F7-8F26-88CF26C49B3A}">
      <dgm:prSet/>
      <dgm:spPr/>
      <dgm:t>
        <a:bodyPr/>
        <a:lstStyle/>
        <a:p>
          <a:endParaRPr lang="en-US"/>
        </a:p>
      </dgm:t>
    </dgm:pt>
    <dgm:pt modelId="{878512D7-EDCD-4651-903F-27863F5F2850}" type="pres">
      <dgm:prSet presAssocID="{4BDE8667-78AE-4C14-A982-64A9093FED7B}" presName="CompostProcess" presStyleCnt="0">
        <dgm:presLayoutVars>
          <dgm:dir/>
          <dgm:resizeHandles val="exact"/>
        </dgm:presLayoutVars>
      </dgm:prSet>
      <dgm:spPr/>
    </dgm:pt>
    <dgm:pt modelId="{3E262D75-DA2D-464D-B2A0-CE1532D52A0B}" type="pres">
      <dgm:prSet presAssocID="{4BDE8667-78AE-4C14-A982-64A9093FED7B}" presName="arrow" presStyleLbl="bgShp" presStyleIdx="0" presStyleCnt="1"/>
      <dgm:spPr/>
    </dgm:pt>
    <dgm:pt modelId="{D6F6EA58-5328-492E-96C8-6D7AC6142D01}" type="pres">
      <dgm:prSet presAssocID="{4BDE8667-78AE-4C14-A982-64A9093FED7B}" presName="linearProcess" presStyleCnt="0"/>
      <dgm:spPr/>
    </dgm:pt>
    <dgm:pt modelId="{AF585CF3-EB77-43F9-8198-DAEDF9D77BA8}" type="pres">
      <dgm:prSet presAssocID="{04C7B9A7-58C5-4166-AEB4-AF5E24A82E4B}" presName="textNode" presStyleLbl="node1" presStyleIdx="0" presStyleCnt="4">
        <dgm:presLayoutVars>
          <dgm:bulletEnabled val="1"/>
        </dgm:presLayoutVars>
      </dgm:prSet>
      <dgm:spPr/>
    </dgm:pt>
    <dgm:pt modelId="{D61C3903-DFC3-4022-8B1D-1C3EDC826D07}" type="pres">
      <dgm:prSet presAssocID="{626B3DF0-1626-4A0B-A411-30A9B9983D3E}" presName="sibTrans" presStyleCnt="0"/>
      <dgm:spPr/>
    </dgm:pt>
    <dgm:pt modelId="{6BE8595A-CA81-421B-8593-39163ECEC6D5}" type="pres">
      <dgm:prSet presAssocID="{B26B5A35-AF02-44F3-8990-7CED7DC32B53}" presName="textNode" presStyleLbl="node1" presStyleIdx="1" presStyleCnt="4">
        <dgm:presLayoutVars>
          <dgm:bulletEnabled val="1"/>
        </dgm:presLayoutVars>
      </dgm:prSet>
      <dgm:spPr/>
    </dgm:pt>
    <dgm:pt modelId="{94D236D7-6A0A-4EB1-9BA6-38A223878C59}" type="pres">
      <dgm:prSet presAssocID="{386AB348-28F8-4435-8EC2-4A839EC9A427}" presName="sibTrans" presStyleCnt="0"/>
      <dgm:spPr/>
    </dgm:pt>
    <dgm:pt modelId="{700D2B54-E46C-4789-B38B-D84D8127912A}" type="pres">
      <dgm:prSet presAssocID="{A1132633-91F6-4D71-8BEE-4980D4779284}" presName="textNode" presStyleLbl="node1" presStyleIdx="2" presStyleCnt="4">
        <dgm:presLayoutVars>
          <dgm:bulletEnabled val="1"/>
        </dgm:presLayoutVars>
      </dgm:prSet>
      <dgm:spPr/>
    </dgm:pt>
    <dgm:pt modelId="{EA76BE55-A7A2-4C29-BDC2-0310F3D7BD17}" type="pres">
      <dgm:prSet presAssocID="{F89D2ED5-A26A-419D-B0CB-37FFD842B3DD}" presName="sibTrans" presStyleCnt="0"/>
      <dgm:spPr/>
    </dgm:pt>
    <dgm:pt modelId="{2D87D92B-5B64-4204-924D-0751974C6D08}" type="pres">
      <dgm:prSet presAssocID="{68261F73-287F-4286-AC0F-A82DD692F78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DB48444-396B-4B20-ADE5-B62C702094FB}" srcId="{4BDE8667-78AE-4C14-A982-64A9093FED7B}" destId="{04C7B9A7-58C5-4166-AEB4-AF5E24A82E4B}" srcOrd="0" destOrd="0" parTransId="{63C337B3-B124-4EFA-ACC0-80AE04220FA1}" sibTransId="{626B3DF0-1626-4A0B-A411-30A9B9983D3E}"/>
    <dgm:cxn modelId="{26CFAD45-4A60-484F-9883-E6B968A26FEC}" type="presOf" srcId="{68261F73-287F-4286-AC0F-A82DD692F78F}" destId="{2D87D92B-5B64-4204-924D-0751974C6D08}" srcOrd="0" destOrd="0" presId="urn:microsoft.com/office/officeart/2005/8/layout/hProcess9"/>
    <dgm:cxn modelId="{86036156-2D73-4899-84B1-0769024AC0B7}" type="presOf" srcId="{B26B5A35-AF02-44F3-8990-7CED7DC32B53}" destId="{6BE8595A-CA81-421B-8593-39163ECEC6D5}" srcOrd="0" destOrd="0" presId="urn:microsoft.com/office/officeart/2005/8/layout/hProcess9"/>
    <dgm:cxn modelId="{8BE51089-0ECD-4AAC-A5DB-6EC18E3BB25B}" type="presOf" srcId="{4BDE8667-78AE-4C14-A982-64A9093FED7B}" destId="{878512D7-EDCD-4651-903F-27863F5F2850}" srcOrd="0" destOrd="0" presId="urn:microsoft.com/office/officeart/2005/8/layout/hProcess9"/>
    <dgm:cxn modelId="{ADD4B099-9259-42E9-B3A3-A9A067A5F242}" type="presOf" srcId="{A1132633-91F6-4D71-8BEE-4980D4779284}" destId="{700D2B54-E46C-4789-B38B-D84D8127912A}" srcOrd="0" destOrd="0" presId="urn:microsoft.com/office/officeart/2005/8/layout/hProcess9"/>
    <dgm:cxn modelId="{63324BCD-446C-47F7-8F26-88CF26C49B3A}" srcId="{4BDE8667-78AE-4C14-A982-64A9093FED7B}" destId="{68261F73-287F-4286-AC0F-A82DD692F78F}" srcOrd="3" destOrd="0" parTransId="{A8D708F3-41D2-404B-B7C6-A642C5B2633D}" sibTransId="{C26E70A8-46F7-4ED3-B5DB-E88D288607F1}"/>
    <dgm:cxn modelId="{EFA48DD9-96A1-495C-BCE7-2C0D7147ECD5}" srcId="{4BDE8667-78AE-4C14-A982-64A9093FED7B}" destId="{A1132633-91F6-4D71-8BEE-4980D4779284}" srcOrd="2" destOrd="0" parTransId="{D9D4A9E7-E07F-4091-9CEA-27BDC10C329B}" sibTransId="{F89D2ED5-A26A-419D-B0CB-37FFD842B3DD}"/>
    <dgm:cxn modelId="{F8906FE0-2B1C-428B-A6B7-9AE1F7E61C54}" type="presOf" srcId="{04C7B9A7-58C5-4166-AEB4-AF5E24A82E4B}" destId="{AF585CF3-EB77-43F9-8198-DAEDF9D77BA8}" srcOrd="0" destOrd="0" presId="urn:microsoft.com/office/officeart/2005/8/layout/hProcess9"/>
    <dgm:cxn modelId="{FDBA35ED-25D2-478C-9A05-B3182ABAA67B}" srcId="{4BDE8667-78AE-4C14-A982-64A9093FED7B}" destId="{B26B5A35-AF02-44F3-8990-7CED7DC32B53}" srcOrd="1" destOrd="0" parTransId="{BE548003-61D3-415F-898B-899498FCC1B3}" sibTransId="{386AB348-28F8-4435-8EC2-4A839EC9A427}"/>
    <dgm:cxn modelId="{85248314-0317-40B3-9515-8906776B9BF8}" type="presParOf" srcId="{878512D7-EDCD-4651-903F-27863F5F2850}" destId="{3E262D75-DA2D-464D-B2A0-CE1532D52A0B}" srcOrd="0" destOrd="0" presId="urn:microsoft.com/office/officeart/2005/8/layout/hProcess9"/>
    <dgm:cxn modelId="{38635EFA-41E3-401C-96D8-2D1D3734E000}" type="presParOf" srcId="{878512D7-EDCD-4651-903F-27863F5F2850}" destId="{D6F6EA58-5328-492E-96C8-6D7AC6142D01}" srcOrd="1" destOrd="0" presId="urn:microsoft.com/office/officeart/2005/8/layout/hProcess9"/>
    <dgm:cxn modelId="{EFAA5A9A-D385-42AE-8867-D1E94D5329EB}" type="presParOf" srcId="{D6F6EA58-5328-492E-96C8-6D7AC6142D01}" destId="{AF585CF3-EB77-43F9-8198-DAEDF9D77BA8}" srcOrd="0" destOrd="0" presId="urn:microsoft.com/office/officeart/2005/8/layout/hProcess9"/>
    <dgm:cxn modelId="{FCA4F698-7620-4C8C-9E28-D9F53D533BF0}" type="presParOf" srcId="{D6F6EA58-5328-492E-96C8-6D7AC6142D01}" destId="{D61C3903-DFC3-4022-8B1D-1C3EDC826D07}" srcOrd="1" destOrd="0" presId="urn:microsoft.com/office/officeart/2005/8/layout/hProcess9"/>
    <dgm:cxn modelId="{2CA31C94-602C-450B-816D-FFEEB84DDA2A}" type="presParOf" srcId="{D6F6EA58-5328-492E-96C8-6D7AC6142D01}" destId="{6BE8595A-CA81-421B-8593-39163ECEC6D5}" srcOrd="2" destOrd="0" presId="urn:microsoft.com/office/officeart/2005/8/layout/hProcess9"/>
    <dgm:cxn modelId="{13DC65BD-C0D3-4341-B3A2-D20EB19D018F}" type="presParOf" srcId="{D6F6EA58-5328-492E-96C8-6D7AC6142D01}" destId="{94D236D7-6A0A-4EB1-9BA6-38A223878C59}" srcOrd="3" destOrd="0" presId="urn:microsoft.com/office/officeart/2005/8/layout/hProcess9"/>
    <dgm:cxn modelId="{244A0BB1-C3D4-4C3F-AD90-8F3BB066A2AD}" type="presParOf" srcId="{D6F6EA58-5328-492E-96C8-6D7AC6142D01}" destId="{700D2B54-E46C-4789-B38B-D84D8127912A}" srcOrd="4" destOrd="0" presId="urn:microsoft.com/office/officeart/2005/8/layout/hProcess9"/>
    <dgm:cxn modelId="{40278960-A6CB-43FF-8C2E-7CFA113800B1}" type="presParOf" srcId="{D6F6EA58-5328-492E-96C8-6D7AC6142D01}" destId="{EA76BE55-A7A2-4C29-BDC2-0310F3D7BD17}" srcOrd="5" destOrd="0" presId="urn:microsoft.com/office/officeart/2005/8/layout/hProcess9"/>
    <dgm:cxn modelId="{B6C5FC71-3743-46A0-9FC8-15D27C6E640D}" type="presParOf" srcId="{D6F6EA58-5328-492E-96C8-6D7AC6142D01}" destId="{2D87D92B-5B64-4204-924D-0751974C6D0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2D75-DA2D-464D-B2A0-CE1532D52A0B}">
      <dsp:nvSpPr>
        <dsp:cNvPr id="0" name=""/>
        <dsp:cNvSpPr/>
      </dsp:nvSpPr>
      <dsp:spPr>
        <a:xfrm>
          <a:off x="353252" y="0"/>
          <a:ext cx="4003527" cy="183716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85CF3-EB77-43F9-8198-DAEDF9D77BA8}">
      <dsp:nvSpPr>
        <dsp:cNvPr id="0" name=""/>
        <dsp:cNvSpPr/>
      </dsp:nvSpPr>
      <dsp:spPr>
        <a:xfrm>
          <a:off x="2357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Determine movement of rainfall fields</a:t>
          </a:r>
        </a:p>
      </dsp:txBody>
      <dsp:txXfrm>
        <a:off x="38230" y="587021"/>
        <a:ext cx="1062065" cy="663118"/>
      </dsp:txXfrm>
    </dsp:sp>
    <dsp:sp modelId="{6BE8595A-CA81-421B-8593-39163ECEC6D5}">
      <dsp:nvSpPr>
        <dsp:cNvPr id="0" name=""/>
        <dsp:cNvSpPr/>
      </dsp:nvSpPr>
      <dsp:spPr>
        <a:xfrm>
          <a:off x="1192859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Rainfall field evolution</a:t>
          </a:r>
        </a:p>
      </dsp:txBody>
      <dsp:txXfrm>
        <a:off x="1228732" y="587021"/>
        <a:ext cx="1062065" cy="663118"/>
      </dsp:txXfrm>
    </dsp:sp>
    <dsp:sp modelId="{700D2B54-E46C-4789-B38B-D84D8127912A}">
      <dsp:nvSpPr>
        <dsp:cNvPr id="0" name=""/>
        <dsp:cNvSpPr/>
      </dsp:nvSpPr>
      <dsp:spPr>
        <a:xfrm>
          <a:off x="2383361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u="none" kern="1200" dirty="0"/>
            <a:t>Add </a:t>
          </a:r>
          <a:r>
            <a:rPr lang="en-GB" sz="1300" u="none" kern="1200"/>
            <a:t>stochastic noise</a:t>
          </a:r>
          <a:endParaRPr lang="en-GB" sz="1300" u="none" kern="1200" dirty="0"/>
        </a:p>
      </dsp:txBody>
      <dsp:txXfrm>
        <a:off x="2419234" y="587021"/>
        <a:ext cx="1062065" cy="663118"/>
      </dsp:txXfrm>
    </dsp:sp>
    <dsp:sp modelId="{2D87D92B-5B64-4204-924D-0751974C6D08}">
      <dsp:nvSpPr>
        <dsp:cNvPr id="0" name=""/>
        <dsp:cNvSpPr/>
      </dsp:nvSpPr>
      <dsp:spPr>
        <a:xfrm>
          <a:off x="3573863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Extrapolate to future and </a:t>
          </a:r>
          <a:r>
            <a:rPr lang="en-GB" sz="1300" u="sng" kern="1200" dirty="0"/>
            <a:t>blend</a:t>
          </a:r>
          <a:endParaRPr lang="en-GB" sz="1300" kern="1200" dirty="0"/>
        </a:p>
      </dsp:txBody>
      <dsp:txXfrm>
        <a:off x="3609736" y="587021"/>
        <a:ext cx="1062065" cy="663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gi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steps.readthedocs.io/en/stable/developer_guide/importer_plugi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5956E4-B28C-0E84-968E-866A701E00C6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OpenSense Training School</a:t>
            </a:r>
            <a:br>
              <a:rPr lang="en" dirty="0"/>
            </a:br>
            <a:r>
              <a:rPr lang="en" sz="3600" i="1" dirty="0"/>
              <a:t>OS-based nowcasting with pysteps</a:t>
            </a:r>
            <a:endParaRPr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Introduction to the nowcasting training session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Training instructors: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	</a:t>
            </a:r>
            <a:r>
              <a:rPr lang="en" i="1" dirty="0"/>
              <a:t>Jenna Ritvanen (Finnish Meteorological Institute) and Ruben Imhoff (Deltares)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B555E-9D98-009E-5202-E0492355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02DB959B-DBEC-18A0-4EEA-7BEC3108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4A03D-7E8C-C57D-ECF8-5CC66B9A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537C-F5DE-BE93-0A92-116BCE5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workflow when using pysteps</a:t>
            </a:r>
          </a:p>
        </p:txBody>
      </p:sp>
      <p:pic>
        <p:nvPicPr>
          <p:cNvPr id="4" name="Google Shape;113;p4">
            <a:extLst>
              <a:ext uri="{FF2B5EF4-FFF2-40B4-BE49-F238E27FC236}">
                <a16:creationId xmlns:a16="http://schemas.microsoft.com/office/drawing/2014/main" id="{84AFC0DB-7B19-4CCB-E4C7-B82B2F876C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450" y="2349539"/>
            <a:ext cx="5891356" cy="169307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7731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200" y="657725"/>
            <a:ext cx="5863801" cy="43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791900" y="1349900"/>
            <a:ext cx="468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Optical Flow and Extrapolation</a:t>
            </a: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437300" y="1967850"/>
            <a:ext cx="4066200" cy="28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Advection (optical flow &amp; extrapolation) is the key component of all pysteps nowcasting methods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methods are based on the “Lagrangian persistence” nowcast shown on the right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different types of optical flow methods have been implemented in the </a:t>
            </a:r>
            <a:r>
              <a:rPr lang="en" b="1"/>
              <a:t>motion</a:t>
            </a:r>
            <a:r>
              <a:rPr lang="en"/>
              <a:t> module: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tracking: Lucas-Kanade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variational: VET and Proesmans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spectral: DARTS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advection, pysteps implements the backward semi-Lagrangian scheme in the </a:t>
            </a:r>
            <a:r>
              <a:rPr lang="en" b="1"/>
              <a:t>extrapolation</a:t>
            </a:r>
            <a:r>
              <a:rPr lang="en"/>
              <a:t> module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25" y="83075"/>
            <a:ext cx="2465725" cy="664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063" y="2708963"/>
            <a:ext cx="2016075" cy="23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8051" y="498900"/>
            <a:ext cx="1905876" cy="2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675875" y="1171375"/>
            <a:ext cx="3552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Deterministic Nowcasts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7950" y="2708974"/>
            <a:ext cx="2016050" cy="2375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p5"/>
          <p:cNvGraphicFramePr/>
          <p:nvPr/>
        </p:nvGraphicFramePr>
        <p:xfrm>
          <a:off x="142705" y="1914400"/>
          <a:ext cx="4825150" cy="3169800"/>
        </p:xfrm>
        <a:graphic>
          <a:graphicData uri="http://schemas.openxmlformats.org/drawingml/2006/table">
            <a:tbl>
              <a:tblPr>
                <a:noFill/>
                <a:tableStyleId>{D69BBC12-6956-4452-938A-141A145DEB19}</a:tableStyleId>
              </a:tblPr>
              <a:tblGrid>
                <a:gridCol w="7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Method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Pros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Cons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Typical computation time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Extrapolation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very fast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no prediction of growth or decay of precipitation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&lt; 10 seconds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S-PROG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for low-intensity precipitation (&lt; 1-2 mm/h) has generally the best skill</a:t>
                      </a:r>
                      <a:endParaRPr sz="1000" u="none" strike="noStrike" cap="none"/>
                    </a:p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choose for stratiform events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inability to preserve the spatial structure of rainfall fields, and particularly convective cells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&lt; 20 seconds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LINDA-D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the most accurate method for intense precipitation (&gt; 1-2 mm/h)</a:t>
                      </a:r>
                      <a:endParaRPr sz="1000" u="none" strike="noStrike" cap="none"/>
                    </a:p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choose for convective events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slow to compute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might take several minutes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5"/>
          <p:cNvSpPr txBox="1"/>
          <p:nvPr/>
        </p:nvSpPr>
        <p:spPr>
          <a:xfrm>
            <a:off x="172225" y="1573100"/>
            <a:ext cx="47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main methods implemented in the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nowcasts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module: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75" y="66875"/>
            <a:ext cx="2442525" cy="658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094" y="2910450"/>
            <a:ext cx="1451306" cy="2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629475" y="1157300"/>
            <a:ext cx="3073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Ensemble Nowcasts</a:t>
            </a: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131600" y="1692500"/>
            <a:ext cx="3538200" cy="3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ensemble methods implemented in the </a:t>
            </a:r>
            <a:r>
              <a:rPr lang="en" b="1"/>
              <a:t>nowcasts</a:t>
            </a:r>
            <a:r>
              <a:rPr lang="en"/>
              <a:t> module are STEPS and LINDA-P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model two sources of uncertainty: advection field estimation and Lagrangian growth and decay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basic rule for choosing the method: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stratiform events: STEPS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convective events: LINDA-P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LINDA-P generally produces more realistic ensemble members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 times for the 4-member ensembles shown on the right: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STEPS: ~20 seconds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LINDA-P: ~5 minutes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5964125" y="1425625"/>
            <a:ext cx="6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7729125" y="142562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LINDA-P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2950" y="884421"/>
            <a:ext cx="1589175" cy="177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3669800" y="510125"/>
            <a:ext cx="155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Observations at 2016-09-28 15:50 UTC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5500" y="1732913"/>
            <a:ext cx="1875600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4475" y="1732912"/>
            <a:ext cx="1875600" cy="2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3832500" y="2692675"/>
            <a:ext cx="127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 ensemble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6400325" y="1118575"/>
            <a:ext cx="158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First ensemble members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" name="Google Shape;140;p6"/>
          <p:cNvCxnSpPr/>
          <p:nvPr/>
        </p:nvCxnSpPr>
        <p:spPr>
          <a:xfrm>
            <a:off x="7224463" y="1729575"/>
            <a:ext cx="6600" cy="305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894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body" idx="1"/>
          </p:nvPr>
        </p:nvSpPr>
        <p:spPr>
          <a:xfrm>
            <a:off x="314975" y="1888125"/>
            <a:ext cx="4203600" cy="1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Extensive set of visualization tools has been implemented in the </a:t>
            </a:r>
            <a:r>
              <a:rPr lang="en" b="1"/>
              <a:t>visualization</a:t>
            </a:r>
            <a:r>
              <a:rPr lang="en"/>
              <a:t> module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multiple layers: basemap, precipitation and motion field: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plotting of basemaps by using cartopy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quivers and streamlines for advection fields</a:t>
            </a:r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725" y="644291"/>
            <a:ext cx="4136258" cy="43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/>
          <p:nvPr/>
        </p:nvSpPr>
        <p:spPr>
          <a:xfrm>
            <a:off x="8070400" y="1164200"/>
            <a:ext cx="902700" cy="340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 rot="5400000">
            <a:off x="8180625" y="744875"/>
            <a:ext cx="700500" cy="59100"/>
          </a:xfrm>
          <a:prstGeom prst="rightArrow">
            <a:avLst>
              <a:gd name="adj1" fmla="val 50000"/>
              <a:gd name="adj2" fmla="val 14458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893550" y="835325"/>
            <a:ext cx="666900" cy="39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93038" y="1070175"/>
            <a:ext cx="700500" cy="59100"/>
          </a:xfrm>
          <a:prstGeom prst="rightArrow">
            <a:avLst>
              <a:gd name="adj1" fmla="val 50000"/>
              <a:gd name="adj2" fmla="val 14458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5728900" y="-38125"/>
            <a:ext cx="313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Colorbars with several pre-configured scales and for different data units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701300" y="915075"/>
            <a:ext cx="256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Longitude-latitude lines with labels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12" y="3426813"/>
            <a:ext cx="1457079" cy="17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8550" y="3446750"/>
            <a:ext cx="1423263" cy="1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 rot="8091297">
            <a:off x="1391425" y="3273706"/>
            <a:ext cx="251377" cy="154856"/>
          </a:xfrm>
          <a:prstGeom prst="rightArrow">
            <a:avLst>
              <a:gd name="adj1" fmla="val 29297"/>
              <a:gd name="adj2" fmla="val 612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rot="2691297">
            <a:off x="2359450" y="3273706"/>
            <a:ext cx="251377" cy="154856"/>
          </a:xfrm>
          <a:prstGeom prst="rightArrow">
            <a:avLst>
              <a:gd name="adj1" fmla="val 29297"/>
              <a:gd name="adj2" fmla="val 612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125" y="64300"/>
            <a:ext cx="2447749" cy="659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6610650" y="0"/>
            <a:ext cx="253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63" y="3422481"/>
            <a:ext cx="2294675" cy="17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5487" y="1766856"/>
            <a:ext cx="2343850" cy="1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769625" y="1217850"/>
            <a:ext cx="40836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Verification tools &amp; metrics</a:t>
            </a:r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3457775" y="2292275"/>
            <a:ext cx="3119400" cy="250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Deterministic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categorical: CSI, ETS, POD, FAR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continuous: MAE, ME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scale/intensity-based metrics: FSS, intensity-scale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radially averaged power spectral density (RAPSD)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Probabilistic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CRPS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reliability diagram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Ensemble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spread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rank histogram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0900" y="131013"/>
            <a:ext cx="2343850" cy="1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4662850" y="1960950"/>
            <a:ext cx="75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13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147275" y="229227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large number of verification utilities and metrics have been implemented in the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Functionality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creation of verification objects and aggregation from multiple nowcasts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plotting of verification results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7142725" y="-107100"/>
            <a:ext cx="165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Examples of verification plots for</a:t>
            </a:r>
            <a:endParaRPr sz="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30-minute STEPS nowcasts</a:t>
            </a:r>
            <a:endParaRPr sz="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50" y="71825"/>
            <a:ext cx="2429625" cy="65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EDFC5-A613-EEF5-8ACA-A0C296C7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A558-28BD-D554-B363-3E19527A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22450"/>
            <a:ext cx="3842550" cy="1518600"/>
          </a:xfrm>
        </p:spPr>
        <p:txBody>
          <a:bodyPr/>
          <a:lstStyle/>
          <a:p>
            <a:r>
              <a:rPr lang="en-US" dirty="0"/>
              <a:t>Nowcasting with OS data</a:t>
            </a:r>
          </a:p>
        </p:txBody>
      </p:sp>
      <p:pic>
        <p:nvPicPr>
          <p:cNvPr id="3" name="Picture Placeholder 8" descr="A screenshot of a grid&#10;&#10;Description automatically generated">
            <a:extLst>
              <a:ext uri="{FF2B5EF4-FFF2-40B4-BE49-F238E27FC236}">
                <a16:creationId xmlns:a16="http://schemas.microsoft.com/office/drawing/2014/main" id="{E84C208D-06F3-5FF4-E8B3-A492C369D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4" t="58436" r="14385" b="1537"/>
          <a:stretch/>
        </p:blipFill>
        <p:spPr>
          <a:xfrm>
            <a:off x="4572000" y="0"/>
            <a:ext cx="4572000" cy="51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9E3E-D9ED-C4FC-2A2F-77F50F5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0" y="1318650"/>
            <a:ext cx="6524790" cy="5352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Rainfall nowcasting with alternative sensors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7ADA5-1285-C297-62E8-31143B86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7" y="1820144"/>
            <a:ext cx="3046166" cy="1145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795BB-8D7E-CEDE-2323-94EAE3748617}"/>
              </a:ext>
            </a:extLst>
          </p:cNvPr>
          <p:cNvSpPr txBox="1"/>
          <p:nvPr/>
        </p:nvSpPr>
        <p:spPr>
          <a:xfrm>
            <a:off x="1039013" y="2842926"/>
            <a:ext cx="1376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Schoenmaker, 2022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939ED-088C-8465-42E6-568A7511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05" y="1264161"/>
            <a:ext cx="3013695" cy="3403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833BF-556A-7341-5BF9-1F8099227FA3}"/>
              </a:ext>
            </a:extLst>
          </p:cNvPr>
          <p:cNvSpPr txBox="1"/>
          <p:nvPr/>
        </p:nvSpPr>
        <p:spPr>
          <a:xfrm>
            <a:off x="7109460" y="4743390"/>
            <a:ext cx="225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Schoenmaker, 2022 and current work of Bas Walraven (TU Delft)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800EC-F85D-6690-73B2-83F628657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72" y="3053262"/>
            <a:ext cx="4693241" cy="2049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1B6EC1-471D-5CA2-E7C9-F44AA6AA5D35}"/>
              </a:ext>
            </a:extLst>
          </p:cNvPr>
          <p:cNvSpPr txBox="1"/>
          <p:nvPr/>
        </p:nvSpPr>
        <p:spPr>
          <a:xfrm>
            <a:off x="150923" y="4748319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9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78B8-9FDB-96F5-4999-0A0D2007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when nowcasting with OS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D754A-E91A-8F6F-FD00-2FAE72421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185450" cy="2261100"/>
          </a:xfrm>
        </p:spPr>
        <p:txBody>
          <a:bodyPr/>
          <a:lstStyle/>
          <a:p>
            <a:r>
              <a:rPr lang="en-US" dirty="0"/>
              <a:t>Advection field derivation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Can you think of other possible issues when using OS data for nowcasting?</a:t>
            </a:r>
          </a:p>
          <a:p>
            <a:r>
              <a:rPr lang="en-US" dirty="0"/>
              <a:t>Request to you: have a close look at the differences in the optical flow fields, processing steps and resulting nowcasts between the various OS products that you are testing today.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B4FA6F3-5C87-A383-84FD-BE575CB1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129739"/>
            <a:ext cx="3969008" cy="3013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544E7-F318-1757-72BA-60722BF369C7}"/>
              </a:ext>
            </a:extLst>
          </p:cNvPr>
          <p:cNvSpPr txBox="1"/>
          <p:nvPr/>
        </p:nvSpPr>
        <p:spPr>
          <a:xfrm>
            <a:off x="5370623" y="2006628"/>
            <a:ext cx="4967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CML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9C504-6F39-BE8B-55B0-D6C2F112D0B4}"/>
              </a:ext>
            </a:extLst>
          </p:cNvPr>
          <p:cNvSpPr txBox="1"/>
          <p:nvPr/>
        </p:nvSpPr>
        <p:spPr>
          <a:xfrm>
            <a:off x="6269783" y="2006628"/>
            <a:ext cx="9920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EC45F-A9F3-0EBC-C930-4F82A82A9B9B}"/>
              </a:ext>
            </a:extLst>
          </p:cNvPr>
          <p:cNvSpPr txBox="1"/>
          <p:nvPr/>
        </p:nvSpPr>
        <p:spPr>
          <a:xfrm>
            <a:off x="7422473" y="2006628"/>
            <a:ext cx="11119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(15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44CC0-50FE-56A2-67CF-CF48D31679A6}"/>
              </a:ext>
            </a:extLst>
          </p:cNvPr>
          <p:cNvSpPr txBox="1"/>
          <p:nvPr/>
        </p:nvSpPr>
        <p:spPr>
          <a:xfrm>
            <a:off x="3800903" y="4794254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1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9209-8E53-697E-DE70-4CB99C3E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C7A6-2602-12F5-0505-AD21A235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this training session</a:t>
            </a:r>
          </a:p>
        </p:txBody>
      </p:sp>
    </p:spTree>
    <p:extLst>
      <p:ext uri="{BB962C8B-B14F-4D97-AF65-F5344CB8AC3E}">
        <p14:creationId xmlns:p14="http://schemas.microsoft.com/office/powerpoint/2010/main" val="325861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When and why to use nowcasting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Introduction to nowcasting with pysteps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Nowcasting with OS data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Setup of this training session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146050" indent="0">
              <a:buNone/>
            </a:pPr>
            <a:r>
              <a:rPr lang="en" b="1" dirty="0"/>
              <a:t>Goal of this training session</a:t>
            </a:r>
            <a:r>
              <a:rPr lang="en" dirty="0"/>
              <a:t>: </a:t>
            </a:r>
            <a:r>
              <a:rPr lang="en-GB" dirty="0"/>
              <a:t>To give a “hands-on” experience of using pysteps with conventional radar and OS data</a:t>
            </a: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08D4-6A86-0F6F-D76D-57C9CDAB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Hands-on experience through four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F7661-D6FD-9EB5-F949-7D7648ED7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Exercises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4605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 pysteps installation and download example data</a:t>
            </a:r>
          </a:p>
          <a:p>
            <a:pPr marL="488950" indent="-342900">
              <a:buFont typeface="+mj-lt"/>
              <a:buAutoNum type="arabicPeriod"/>
            </a:pPr>
            <a:r>
              <a:rPr lang="en-GB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Read, visualize and process input data</a:t>
            </a:r>
            <a:r>
              <a:rPr lang="en-US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pysteps</a:t>
            </a:r>
          </a:p>
          <a:p>
            <a:pPr marL="488950" indent="-342900">
              <a:buFont typeface="+mj-lt"/>
              <a:buAutoNum type="arabicPeriod"/>
            </a:pPr>
            <a:r>
              <a:rPr lang="en-US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Optical flow and extrapolation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46150" lvl="1" indent="-342900">
              <a:buFont typeface="+mj-lt"/>
              <a:buAutoNum type="alphaLcParenR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Optional: </a:t>
            </a:r>
            <a:r>
              <a:rPr lang="en-GB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Advection correction of the gridded rainfall fields for accumulation</a:t>
            </a:r>
            <a:r>
              <a:rPr lang="en-US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88950" indent="-342900">
              <a:buFont typeface="+mj-lt"/>
              <a:buAutoNum type="arabicPeriod"/>
            </a:pPr>
            <a:r>
              <a:rPr lang="en-GB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Creating your first nowcasts with the OS datasets</a:t>
            </a:r>
          </a:p>
          <a:p>
            <a:pPr marL="946150" lvl="1" indent="-342900">
              <a:buFont typeface="+mj-lt"/>
              <a:buAutoNum type="alphaLcParenR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Optional: </a:t>
            </a:r>
            <a:r>
              <a:rPr lang="en-GB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Creating a probabilistic (ensemble) nowcast with the same datasets</a:t>
            </a: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0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3D8A-F21E-56E2-518C-9127DD87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F088F-3730-95A0-C9D8-A31424B7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CABC1-D38B-51DF-5CC4-FB163A70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3308" y="2571750"/>
            <a:ext cx="1599726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A3AB-6DA6-BE75-6932-895B927C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A4AD-40AE-348D-FB53-8EE40832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5916-3685-8039-3029-DA789ADD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2D5B-70C6-010D-A8C6-EE1C2EE5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6665" y="2571750"/>
            <a:ext cx="1604263" cy="154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A5B2A-B1D8-0874-1D9E-8BDA779D0F0F}"/>
              </a:ext>
            </a:extLst>
          </p:cNvPr>
          <p:cNvSpPr/>
          <p:nvPr/>
        </p:nvSpPr>
        <p:spPr>
          <a:xfrm>
            <a:off x="838772" y="2867380"/>
            <a:ext cx="1251284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37BE15-ACDA-F7A4-42F5-E2F59DDBEE58}"/>
              </a:ext>
            </a:extLst>
          </p:cNvPr>
          <p:cNvCxnSpPr/>
          <p:nvPr/>
        </p:nvCxnSpPr>
        <p:spPr>
          <a:xfrm>
            <a:off x="2090056" y="3018204"/>
            <a:ext cx="19800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9E93703-9308-95F4-ABDD-631A2CB713D4}"/>
              </a:ext>
            </a:extLst>
          </p:cNvPr>
          <p:cNvSpPr txBox="1">
            <a:spLocks/>
          </p:cNvSpPr>
          <p:nvPr/>
        </p:nvSpPr>
        <p:spPr>
          <a:xfrm>
            <a:off x="4099437" y="2051375"/>
            <a:ext cx="3064508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This folder contains the description of each exercise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A50B8-28D9-8DD7-64CA-F06F54B9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24" y="2670633"/>
            <a:ext cx="3047963" cy="13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638A-5962-7EAC-C0BB-C34BB834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23CF-9B16-76D1-95A7-751E7F48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CDF2E-AC45-905E-9384-4A5F5EF28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8BDE1-198C-3014-D23C-8F25A6E3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6665" y="2571750"/>
            <a:ext cx="1604263" cy="154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10C0B-BE05-08DF-38A3-B355B93EC537}"/>
              </a:ext>
            </a:extLst>
          </p:cNvPr>
          <p:cNvSpPr/>
          <p:nvPr/>
        </p:nvSpPr>
        <p:spPr>
          <a:xfrm>
            <a:off x="838772" y="3189657"/>
            <a:ext cx="1361287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5D72E1-5E88-CDB3-EDBC-9028D479E66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200059" y="3168603"/>
            <a:ext cx="1602321" cy="1864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F577213-E635-8A4F-9F1C-82E1EFAFA6D5}"/>
              </a:ext>
            </a:extLst>
          </p:cNvPr>
          <p:cNvSpPr txBox="1">
            <a:spLocks/>
          </p:cNvSpPr>
          <p:nvPr/>
        </p:nvSpPr>
        <p:spPr>
          <a:xfrm>
            <a:off x="4061460" y="2051375"/>
            <a:ext cx="5082540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These folders contain the notebooks in which you can work on the exercises (</a:t>
            </a:r>
            <a:r>
              <a:rPr lang="en-US" sz="1400" dirty="0" err="1"/>
              <a:t>exercise_notebooks</a:t>
            </a:r>
            <a:r>
              <a:rPr lang="en-US" sz="1400" dirty="0"/>
              <a:t>, which include some hints to get there) and the notebooks with the solutions.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7EAB8-B5BB-4E6D-8D5F-A328AAF2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01" y="3168603"/>
            <a:ext cx="2684972" cy="1163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17C7A0-9D10-707B-4158-32D555EC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80" y="2926025"/>
            <a:ext cx="1803786" cy="48515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FDE4B5-36A0-4DC3-5A4D-9CCAAA9B4A14}"/>
              </a:ext>
            </a:extLst>
          </p:cNvPr>
          <p:cNvCxnSpPr>
            <a:cxnSpLocks/>
          </p:cNvCxnSpPr>
          <p:nvPr/>
        </p:nvCxnSpPr>
        <p:spPr>
          <a:xfrm>
            <a:off x="5326380" y="3168603"/>
            <a:ext cx="640080" cy="443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5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87F5-7AE1-C454-E00B-56AE3A34C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5492-E613-9BC6-C673-4C441D39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18120-0370-A5A2-9686-C8C1AAD3C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75253-AF4A-CFAD-AB54-3F55BF8B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6665" y="2571750"/>
            <a:ext cx="1604263" cy="15432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2D1475-C4B4-6642-90AC-ABAB1DB1BFAB}"/>
              </a:ext>
            </a:extLst>
          </p:cNvPr>
          <p:cNvCxnSpPr/>
          <p:nvPr/>
        </p:nvCxnSpPr>
        <p:spPr>
          <a:xfrm>
            <a:off x="2394470" y="3657598"/>
            <a:ext cx="19800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EC3268-A5D5-C382-4CDB-6279A050836C}"/>
              </a:ext>
            </a:extLst>
          </p:cNvPr>
          <p:cNvSpPr txBox="1">
            <a:spLocks/>
          </p:cNvSpPr>
          <p:nvPr/>
        </p:nvSpPr>
        <p:spPr>
          <a:xfrm>
            <a:off x="4216315" y="3289651"/>
            <a:ext cx="3064508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Finally, all presentations of this session can be found in this folder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A054D-391C-A3E5-A0C3-ABDB4261ED6B}"/>
              </a:ext>
            </a:extLst>
          </p:cNvPr>
          <p:cNvSpPr/>
          <p:nvPr/>
        </p:nvSpPr>
        <p:spPr>
          <a:xfrm>
            <a:off x="873148" y="3501725"/>
            <a:ext cx="1512540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0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D3B9-564F-C946-6568-B5B66851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to try it out yourself!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Schedule:</a:t>
            </a:r>
            <a:br>
              <a:rPr lang="en-US" sz="2400" dirty="0"/>
            </a:br>
            <a:r>
              <a:rPr lang="en-US" sz="1600" strike="sngStrike" dirty="0"/>
              <a:t>-</a:t>
            </a:r>
            <a:r>
              <a:rPr lang="en-US" sz="2400" strike="sngStrike" dirty="0"/>
              <a:t> </a:t>
            </a:r>
            <a:r>
              <a:rPr lang="en-GB" sz="1600" strike="sngStrike" dirty="0"/>
              <a:t>Introduction to the session (25 minutes)</a:t>
            </a:r>
            <a:br>
              <a:rPr lang="en-GB" sz="1600" dirty="0"/>
            </a:br>
            <a:r>
              <a:rPr lang="en-GB" sz="1600" dirty="0"/>
              <a:t>- Hands on: Getting started with pysteps, read, visualize and process the radar 	and opportunistic sensing data. (20 minutes)</a:t>
            </a:r>
            <a:br>
              <a:rPr lang="en-GB" sz="1600" dirty="0"/>
            </a:br>
            <a:r>
              <a:rPr lang="en-GB" sz="1600" dirty="0"/>
              <a:t>- Hands on: Optical flow and extrapolation, the base of advection-based 	nowcasting. (30 minutes)</a:t>
            </a:r>
            <a:br>
              <a:rPr lang="en-GB" sz="1600" dirty="0"/>
            </a:br>
            <a:r>
              <a:rPr lang="en-GB" sz="1600" dirty="0"/>
              <a:t>- Wrap up of the first hands-on sessions. (10 minutes)</a:t>
            </a:r>
            <a:br>
              <a:rPr lang="en-GB" sz="1600" dirty="0"/>
            </a:br>
            <a:r>
              <a:rPr lang="en-GB" sz="1600" dirty="0"/>
              <a:t>- Hands on: Your first nowcasts, using and verifying radar and opportunistic 	sensing data for nowcasting. Additional, if time allows, creation of 	ensemble nowcasts. (60 minutes)</a:t>
            </a:r>
            <a:br>
              <a:rPr lang="en-GB" sz="1600" dirty="0"/>
            </a:br>
            <a:r>
              <a:rPr lang="en-GB" sz="1600" dirty="0"/>
              <a:t>- Wrap up and closure. (15 minutes)</a:t>
            </a:r>
            <a:br>
              <a:rPr lang="en-GB" sz="1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0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3948-1D3E-C708-3A58-494A31FD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No to forget, update </a:t>
            </a:r>
            <a:r>
              <a:rPr lang="en-US" sz="2400" dirty="0" err="1"/>
              <a:t>opensense_training</a:t>
            </a:r>
            <a:r>
              <a:rPr lang="en-US" sz="2400" dirty="0"/>
              <a:t> python package: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BFFE5-28A2-DE81-679D-A9B0E89AB8D9}"/>
              </a:ext>
            </a:extLst>
          </p:cNvPr>
          <p:cNvSpPr txBox="1"/>
          <p:nvPr/>
        </p:nvSpPr>
        <p:spPr>
          <a:xfrm>
            <a:off x="866274" y="1876927"/>
            <a:ext cx="6476427" cy="224676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git add *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git commit -m "day2 changes part 1“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git fetch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git merge origin/main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# A screen will pop up about committing your changes, do the following:</a:t>
            </a:r>
          </a:p>
          <a:p>
            <a:r>
              <a:rPr lang="en-GB" dirty="0">
                <a:solidFill>
                  <a:schemeClr val="bg1"/>
                </a:solidFill>
              </a:rPr>
              <a:t>:</a:t>
            </a:r>
            <a:r>
              <a:rPr lang="en-GB" dirty="0" err="1">
                <a:solidFill>
                  <a:schemeClr val="bg1"/>
                </a:solidFill>
              </a:rPr>
              <a:t>wq</a:t>
            </a:r>
            <a:r>
              <a:rPr lang="en-GB" dirty="0">
                <a:solidFill>
                  <a:schemeClr val="bg1"/>
                </a:solidFill>
              </a:rPr>
              <a:t> [then press enter]</a:t>
            </a:r>
          </a:p>
        </p:txBody>
      </p:sp>
    </p:spTree>
    <p:extLst>
      <p:ext uri="{BB962C8B-B14F-4D97-AF65-F5344CB8AC3E}">
        <p14:creationId xmlns:p14="http://schemas.microsoft.com/office/powerpoint/2010/main" val="64211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72AF-D20D-9D3E-B0E3-813D703C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to use nowcasting</a:t>
            </a:r>
          </a:p>
        </p:txBody>
      </p:sp>
      <p:pic>
        <p:nvPicPr>
          <p:cNvPr id="4" name="Tijdelijke aanduiding voor afbeelding 17">
            <a:extLst>
              <a:ext uri="{FF2B5EF4-FFF2-40B4-BE49-F238E27FC236}">
                <a16:creationId xmlns:a16="http://schemas.microsoft.com/office/drawing/2014/main" id="{A240CBB5-5D8C-F568-416C-AA5B07AD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17324"/>
          <a:stretch/>
        </p:blipFill>
        <p:spPr>
          <a:xfrm>
            <a:off x="0" y="2240280"/>
            <a:ext cx="914400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F6F7-ADA9-311A-4E37-705FD964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Forecasts, warning and action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23FBA2-D0C5-609B-BE7A-2AC3CB07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49" y="1907803"/>
            <a:ext cx="6235115" cy="30594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D7D1E2E-24AF-7D96-AE47-E1D9F2966990}"/>
              </a:ext>
            </a:extLst>
          </p:cNvPr>
          <p:cNvSpPr/>
          <p:nvPr/>
        </p:nvSpPr>
        <p:spPr>
          <a:xfrm>
            <a:off x="556890" y="1853850"/>
            <a:ext cx="2206936" cy="12468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39158-28E1-77AF-D599-C61F9B7CDB4A}"/>
              </a:ext>
            </a:extLst>
          </p:cNvPr>
          <p:cNvSpPr txBox="1"/>
          <p:nvPr/>
        </p:nvSpPr>
        <p:spPr>
          <a:xfrm>
            <a:off x="1524574" y="1907803"/>
            <a:ext cx="130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domain!</a:t>
            </a:r>
          </a:p>
        </p:txBody>
      </p:sp>
    </p:spTree>
    <p:extLst>
      <p:ext uri="{BB962C8B-B14F-4D97-AF65-F5344CB8AC3E}">
        <p14:creationId xmlns:p14="http://schemas.microsoft.com/office/powerpoint/2010/main" val="89095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B68A-930C-8B17-A7E6-A976D0D0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29115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For short lead times Numerical Weather Prediction models are generally not sufficient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E5965-CAAF-5903-A9E2-EF616910C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3CF052D-BFFD-5C4B-2246-B30BA23A468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491722" y="3452832"/>
            <a:ext cx="478182" cy="237937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7B674-A046-11D2-AF35-C780B32B2EA0}"/>
              </a:ext>
            </a:extLst>
          </p:cNvPr>
          <p:cNvGrpSpPr/>
          <p:nvPr/>
        </p:nvGrpSpPr>
        <p:grpSpPr>
          <a:xfrm>
            <a:off x="725850" y="2078875"/>
            <a:ext cx="5296815" cy="2324553"/>
            <a:chOff x="3407745" y="855267"/>
            <a:chExt cx="6101453" cy="28548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57B3BE-2E33-3229-6CC0-B12A93E5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745" y="855267"/>
              <a:ext cx="3406219" cy="28548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21C7C2-765B-0402-1C0E-98E14DC8C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55267"/>
              <a:ext cx="3413198" cy="28548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BBAA74-FEAE-A094-F6A2-F09645159110}"/>
              </a:ext>
            </a:extLst>
          </p:cNvPr>
          <p:cNvGrpSpPr/>
          <p:nvPr/>
        </p:nvGrpSpPr>
        <p:grpSpPr>
          <a:xfrm>
            <a:off x="6620398" y="3434592"/>
            <a:ext cx="2844297" cy="1675834"/>
            <a:chOff x="8093492" y="4341091"/>
            <a:chExt cx="4178832" cy="250704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6ADB2C-2C32-760A-813F-419B7C5B0FC9}"/>
                </a:ext>
              </a:extLst>
            </p:cNvPr>
            <p:cNvSpPr/>
            <p:nvPr/>
          </p:nvSpPr>
          <p:spPr>
            <a:xfrm>
              <a:off x="8626764" y="5596612"/>
              <a:ext cx="2558472" cy="600988"/>
            </a:xfrm>
            <a:custGeom>
              <a:avLst/>
              <a:gdLst>
                <a:gd name="connsiteX0" fmla="*/ 0 w 2558472"/>
                <a:gd name="connsiteY0" fmla="*/ 600988 h 600988"/>
                <a:gd name="connsiteX1" fmla="*/ 840509 w 2558472"/>
                <a:gd name="connsiteY1" fmla="*/ 102224 h 600988"/>
                <a:gd name="connsiteX2" fmla="*/ 1662545 w 2558472"/>
                <a:gd name="connsiteY2" fmla="*/ 624 h 600988"/>
                <a:gd name="connsiteX3" fmla="*/ 2558472 w 2558472"/>
                <a:gd name="connsiteY3" fmla="*/ 120697 h 60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472" h="600988">
                  <a:moveTo>
                    <a:pt x="0" y="600988"/>
                  </a:moveTo>
                  <a:cubicBezTo>
                    <a:pt x="281709" y="401636"/>
                    <a:pt x="563418" y="202285"/>
                    <a:pt x="840509" y="102224"/>
                  </a:cubicBezTo>
                  <a:cubicBezTo>
                    <a:pt x="1117600" y="2163"/>
                    <a:pt x="1376218" y="-2455"/>
                    <a:pt x="1662545" y="624"/>
                  </a:cubicBezTo>
                  <a:cubicBezTo>
                    <a:pt x="1948872" y="3703"/>
                    <a:pt x="2253672" y="62200"/>
                    <a:pt x="2558472" y="120697"/>
                  </a:cubicBezTo>
                </a:path>
              </a:pathLst>
            </a:cu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E81912-9E81-18AD-57C3-F2CA520CC11D}"/>
                </a:ext>
              </a:extLst>
            </p:cNvPr>
            <p:cNvCxnSpPr/>
            <p:nvPr/>
          </p:nvCxnSpPr>
          <p:spPr>
            <a:xfrm>
              <a:off x="8654473" y="4341091"/>
              <a:ext cx="0" cy="2164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FA5E25-7EC6-5A4C-A6B6-9F92EC01A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4473" y="6505831"/>
              <a:ext cx="263698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13CEFAE-8EB6-B39D-E35C-C7EC520F3877}"/>
                </a:ext>
              </a:extLst>
            </p:cNvPr>
            <p:cNvSpPr/>
            <p:nvPr/>
          </p:nvSpPr>
          <p:spPr>
            <a:xfrm>
              <a:off x="8663709" y="4490380"/>
              <a:ext cx="2521527" cy="1605620"/>
            </a:xfrm>
            <a:custGeom>
              <a:avLst/>
              <a:gdLst>
                <a:gd name="connsiteX0" fmla="*/ 0 w 2521527"/>
                <a:gd name="connsiteY0" fmla="*/ 1605620 h 1605620"/>
                <a:gd name="connsiteX1" fmla="*/ 1394691 w 2521527"/>
                <a:gd name="connsiteY1" fmla="*/ 16965 h 1605620"/>
                <a:gd name="connsiteX2" fmla="*/ 2290618 w 2521527"/>
                <a:gd name="connsiteY2" fmla="*/ 774347 h 1605620"/>
                <a:gd name="connsiteX3" fmla="*/ 2521527 w 2521527"/>
                <a:gd name="connsiteY3" fmla="*/ 885184 h 160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1527" h="1605620">
                  <a:moveTo>
                    <a:pt x="0" y="1605620"/>
                  </a:moveTo>
                  <a:cubicBezTo>
                    <a:pt x="506460" y="880565"/>
                    <a:pt x="1012921" y="155510"/>
                    <a:pt x="1394691" y="16965"/>
                  </a:cubicBezTo>
                  <a:cubicBezTo>
                    <a:pt x="1776461" y="-121580"/>
                    <a:pt x="2102812" y="629644"/>
                    <a:pt x="2290618" y="774347"/>
                  </a:cubicBezTo>
                  <a:cubicBezTo>
                    <a:pt x="2478424" y="919050"/>
                    <a:pt x="2499975" y="902117"/>
                    <a:pt x="2521527" y="885184"/>
                  </a:cubicBez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C5E584-48C3-3628-11A2-ADAD31F6C039}"/>
                </a:ext>
              </a:extLst>
            </p:cNvPr>
            <p:cNvCxnSpPr/>
            <p:nvPr/>
          </p:nvCxnSpPr>
          <p:spPr>
            <a:xfrm flipV="1">
              <a:off x="8506691" y="4900616"/>
              <a:ext cx="0" cy="996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AC241C-EF90-5619-4CAB-9173AB0CB026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0" y="6668655"/>
              <a:ext cx="11868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9D6ABF-2748-BD3C-754B-3E1CD07E6D4E}"/>
                </a:ext>
              </a:extLst>
            </p:cNvPr>
            <p:cNvSpPr txBox="1"/>
            <p:nvPr/>
          </p:nvSpPr>
          <p:spPr>
            <a:xfrm rot="16200000">
              <a:off x="7446054" y="5116446"/>
              <a:ext cx="1747062" cy="45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Discharge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468B0F-1DE6-A0B4-FF46-C452109A327B}"/>
                </a:ext>
              </a:extLst>
            </p:cNvPr>
            <p:cNvSpPr txBox="1"/>
            <p:nvPr/>
          </p:nvSpPr>
          <p:spPr>
            <a:xfrm>
              <a:off x="9106182" y="6478807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Time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9D255B-CF8D-9C2E-5E46-2E3176886744}"/>
                </a:ext>
              </a:extLst>
            </p:cNvPr>
            <p:cNvSpPr txBox="1"/>
            <p:nvPr/>
          </p:nvSpPr>
          <p:spPr>
            <a:xfrm>
              <a:off x="10988471" y="5022365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Obs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7FE0B-5743-D9E9-E741-27E31154C16C}"/>
                </a:ext>
              </a:extLst>
            </p:cNvPr>
            <p:cNvSpPr txBox="1"/>
            <p:nvPr/>
          </p:nvSpPr>
          <p:spPr>
            <a:xfrm>
              <a:off x="10605519" y="5699928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3"/>
                  </a:solidFill>
                </a:rPr>
                <a:t>Forecast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6B7F4A-3B08-CC4F-453C-9BE82DE16645}"/>
              </a:ext>
            </a:extLst>
          </p:cNvPr>
          <p:cNvSpPr txBox="1"/>
          <p:nvPr/>
        </p:nvSpPr>
        <p:spPr>
          <a:xfrm>
            <a:off x="4590432" y="4394975"/>
            <a:ext cx="1741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Effect on discharge forecast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8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948A-5C13-D282-779F-CC946066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Nowcasting as a fast alternative for the short lead 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FC02E-0726-AA66-286A-2A0A85438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46BD84-EFBB-7CA0-46E0-C1C94AAF0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85917"/>
              </p:ext>
            </p:extLst>
          </p:nvPr>
        </p:nvGraphicFramePr>
        <p:xfrm>
          <a:off x="2040939" y="2409944"/>
          <a:ext cx="4710032" cy="1837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2A72A0-9441-7E2B-FBFD-E5F0795D8828}"/>
              </a:ext>
            </a:extLst>
          </p:cNvPr>
          <p:cNvSpPr txBox="1"/>
          <p:nvPr/>
        </p:nvSpPr>
        <p:spPr>
          <a:xfrm>
            <a:off x="337554" y="1856092"/>
            <a:ext cx="2434197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Statistical 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39CE9-0B40-FD17-0F5D-CD438C2450FA}"/>
              </a:ext>
            </a:extLst>
          </p:cNvPr>
          <p:cNvSpPr txBox="1"/>
          <p:nvPr/>
        </p:nvSpPr>
        <p:spPr>
          <a:xfrm>
            <a:off x="3202440" y="1864382"/>
            <a:ext cx="2501679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AB10E-C6DB-B02D-14D7-82E199E3EF81}"/>
              </a:ext>
            </a:extLst>
          </p:cNvPr>
          <p:cNvSpPr txBox="1"/>
          <p:nvPr/>
        </p:nvSpPr>
        <p:spPr>
          <a:xfrm>
            <a:off x="6029657" y="1856092"/>
            <a:ext cx="2747541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no physics involved..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C73EE-9D77-985A-98A9-04713AD990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33" y="2471576"/>
            <a:ext cx="1059212" cy="114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3800B-2D80-2F0C-B627-46059C9B08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35" y="2699664"/>
            <a:ext cx="1074887" cy="1148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87DF9-30CD-4A66-B9D3-980A08336A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620" y="2936328"/>
            <a:ext cx="1072721" cy="1148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08B01-5125-32CA-ED2E-79D0819F78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0666" y="3957583"/>
            <a:ext cx="2197517" cy="104158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92E9EC-9DF3-7214-64BE-2D7FDA97F1A8}"/>
              </a:ext>
            </a:extLst>
          </p:cNvPr>
          <p:cNvCxnSpPr>
            <a:cxnSpLocks/>
          </p:cNvCxnSpPr>
          <p:nvPr/>
        </p:nvCxnSpPr>
        <p:spPr>
          <a:xfrm>
            <a:off x="2575535" y="3686175"/>
            <a:ext cx="486447" cy="653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E0BD26B-1334-0025-F34A-4818C57B28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18" y="2430814"/>
            <a:ext cx="2092358" cy="1753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0384A1-363B-439E-F1EC-52E2D8F512FE}"/>
              </a:ext>
            </a:extLst>
          </p:cNvPr>
          <p:cNvSpPr txBox="1"/>
          <p:nvPr/>
        </p:nvSpPr>
        <p:spPr>
          <a:xfrm>
            <a:off x="5301132" y="4847816"/>
            <a:ext cx="3583540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050" dirty="0"/>
              <a:t>Source:</a:t>
            </a:r>
            <a:r>
              <a:rPr lang="en-GB" sz="1050" b="1" dirty="0"/>
              <a:t> </a:t>
            </a:r>
            <a:r>
              <a:rPr lang="en-GB" sz="1050" dirty="0"/>
              <a:t>Pulkkinen et al., GMD, 2019</a:t>
            </a:r>
          </a:p>
        </p:txBody>
      </p:sp>
    </p:spTree>
    <p:extLst>
      <p:ext uri="{BB962C8B-B14F-4D97-AF65-F5344CB8AC3E}">
        <p14:creationId xmlns:p14="http://schemas.microsoft.com/office/powerpoint/2010/main" val="145754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262D75-DA2D-464D-B2A0-CE1532D52A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585CF3-EB77-43F9-8198-DAEDF9D77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E8595A-CA81-421B-8593-39163ECEC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0D2B54-E46C-4789-B38B-D84D81279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87D92B-5B64-4204-924D-0751974C6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B234-C40E-7C6A-4E51-68134C45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291E-5F98-792B-0020-8FA27C0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skill of nowcasting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7733D-6316-1555-00F0-A16510E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" y="1786291"/>
            <a:ext cx="5389200" cy="33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B451-FB5E-E41C-0F95-8D769F67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4E55-DBF6-8F33-01FF-C43A2661A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nowcasting with pysteps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63C5B-B67D-5FA6-4B9C-462CD0C6C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57" y="2235620"/>
            <a:ext cx="3451344" cy="28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1967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Input data</a:t>
            </a:r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521200" y="1936600"/>
            <a:ext cx="4171500" cy="290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pysteps uses gridded data as the main input data source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nl-NL" sz="1200" dirty="0" err="1"/>
              <a:t>Often</a:t>
            </a:r>
            <a:r>
              <a:rPr lang="nl-NL" sz="1200" dirty="0"/>
              <a:t> </a:t>
            </a:r>
            <a:r>
              <a:rPr lang="nl-NL" sz="1200" dirty="0" err="1"/>
              <a:t>this</a:t>
            </a:r>
            <a:r>
              <a:rPr lang="nl-NL" sz="1200" dirty="0"/>
              <a:t> </a:t>
            </a:r>
            <a:r>
              <a:rPr lang="nl-NL" sz="1200" dirty="0" err="1"/>
              <a:t>consists</a:t>
            </a:r>
            <a:r>
              <a:rPr lang="nl-NL" sz="1200" dirty="0"/>
              <a:t> of radar </a:t>
            </a:r>
            <a:r>
              <a:rPr lang="nl-NL" sz="1200" dirty="0" err="1"/>
              <a:t>rainfall</a:t>
            </a:r>
            <a:r>
              <a:rPr lang="nl-NL" sz="1200" dirty="0"/>
              <a:t> data.</a:t>
            </a:r>
            <a:endParaRPr sz="12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Reading input data from various sources has been implemented in the </a:t>
            </a:r>
            <a:r>
              <a:rPr lang="en" b="1" dirty="0"/>
              <a:t>io.importers</a:t>
            </a:r>
            <a:r>
              <a:rPr lang="en" dirty="0"/>
              <a:t> module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To implement your own importers, you can use cookiecutter: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https://pysteps.readthedocs.io/en/stable/developer_guide/importer_plugins.html</a:t>
            </a:r>
            <a:r>
              <a:rPr lang="en" u="sng" dirty="0">
                <a:solidFill>
                  <a:schemeClr val="hlink"/>
                </a:solidFill>
              </a:rPr>
              <a:t> </a:t>
            </a:r>
            <a:r>
              <a:rPr lang="en" dirty="0"/>
              <a:t>or simply wrap it in an xarray reader.</a:t>
            </a:r>
            <a:endParaRPr dirty="0">
              <a:solidFill>
                <a:srgbClr val="4A86E8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dirty="0">
                <a:solidFill>
                  <a:schemeClr val="dk2"/>
                </a:solidFill>
              </a:rPr>
              <a:t>The </a:t>
            </a:r>
            <a:r>
              <a:rPr lang="en" b="1" dirty="0">
                <a:solidFill>
                  <a:schemeClr val="dk2"/>
                </a:solidFill>
              </a:rPr>
              <a:t>utils</a:t>
            </a:r>
            <a:r>
              <a:rPr lang="en" dirty="0">
                <a:solidFill>
                  <a:schemeClr val="dk2"/>
                </a:solidFill>
              </a:rPr>
              <a:t> module contains different methods for converting, transforming, clipping and upsampling the input data</a:t>
            </a:r>
          </a:p>
          <a:p>
            <a:pPr lvl="1" indent="-311150"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</a:rPr>
              <a:t>Helps you, but also the motion fields and noise generation in pysteps!</a:t>
            </a: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t="9804"/>
          <a:stretch/>
        </p:blipFill>
        <p:spPr>
          <a:xfrm>
            <a:off x="5162600" y="3470025"/>
            <a:ext cx="3697949" cy="15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619775" y="3150600"/>
            <a:ext cx="78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Clipping</a:t>
            </a:r>
            <a:endParaRPr sz="12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t="3882"/>
          <a:stretch/>
        </p:blipFill>
        <p:spPr>
          <a:xfrm>
            <a:off x="7225900" y="1026000"/>
            <a:ext cx="1874025" cy="21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5210375" y="612825"/>
            <a:ext cx="360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Transformations and c</a:t>
            </a:r>
            <a:r>
              <a:rPr lang="en" sz="12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onversions between units</a:t>
            </a:r>
            <a:endParaRPr sz="12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6">
            <a:alphaModFix/>
          </a:blip>
          <a:srcRect t="11038" r="68193" b="7"/>
          <a:stretch/>
        </p:blipFill>
        <p:spPr>
          <a:xfrm>
            <a:off x="4900948" y="982125"/>
            <a:ext cx="2163227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6936925" y="1936600"/>
            <a:ext cx="355800" cy="218700"/>
          </a:xfrm>
          <a:prstGeom prst="leftRightArrow">
            <a:avLst>
              <a:gd name="adj1" fmla="val 33356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5f3fe0e-d712-4981-bc7c-fe949af215bb}" enabled="0" method="" siteId="{15f3fe0e-d712-4981-bc7c-fe949af215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1113</Words>
  <Application>Microsoft Office PowerPoint</Application>
  <PresentationFormat>On-screen Show (16:9)</PresentationFormat>
  <Paragraphs>159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Raleway</vt:lpstr>
      <vt:lpstr>Lato</vt:lpstr>
      <vt:lpstr>Arial</vt:lpstr>
      <vt:lpstr>Streamline</vt:lpstr>
      <vt:lpstr>OpenSense Training School OS-based nowcasting with pysteps</vt:lpstr>
      <vt:lpstr>Outline</vt:lpstr>
      <vt:lpstr>When and why to use nowcasting</vt:lpstr>
      <vt:lpstr>Forecasts, warning and action</vt:lpstr>
      <vt:lpstr>For short lead times Numerical Weather Prediction models are generally not sufficient</vt:lpstr>
      <vt:lpstr>Nowcasting as a fast alternative for the short lead times</vt:lpstr>
      <vt:lpstr>The skill of nowcasting</vt:lpstr>
      <vt:lpstr>Introduction to nowcasting with pysteps</vt:lpstr>
      <vt:lpstr>Input data</vt:lpstr>
      <vt:lpstr>A typical workflow when using pysteps</vt:lpstr>
      <vt:lpstr>Optical Flow and Extrapolation</vt:lpstr>
      <vt:lpstr>Deterministic Nowcasts</vt:lpstr>
      <vt:lpstr>Ensemble Nowcasts</vt:lpstr>
      <vt:lpstr>Visualization tools</vt:lpstr>
      <vt:lpstr>Verification tools &amp; metrics</vt:lpstr>
      <vt:lpstr>Nowcasting with OS data</vt:lpstr>
      <vt:lpstr>Rainfall nowcasting with alternative sensors</vt:lpstr>
      <vt:lpstr>Challenges when nowcasting with OS data </vt:lpstr>
      <vt:lpstr>Setup of this training session</vt:lpstr>
      <vt:lpstr>Hands-on experience through four exercises</vt:lpstr>
      <vt:lpstr>Setup of the training material</vt:lpstr>
      <vt:lpstr>Setup of the training material</vt:lpstr>
      <vt:lpstr>Setup of the training material</vt:lpstr>
      <vt:lpstr>Setup of the training material</vt:lpstr>
      <vt:lpstr>Time to try it out yourself!  Schedule: - Introduction to the session (25 minutes) - Hands on: Getting started with pysteps, read, visualize and process the radar  and opportunistic sensing data. (20 minutes) - Hands on: Optical flow and extrapolation, the base of advection-based  nowcasting. (30 minutes) - Wrap up of the first hands-on sessions. (10 minutes) - Hands on: Your first nowcasts, using and verifying radar and opportunistic  sensing data for nowcasting. Additional, if time allows, creation of  ensemble nowcasts. (60 minutes) - Wrap up and closure. (15 minutes) </vt:lpstr>
      <vt:lpstr>No to forget, update opensense_training python package: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Ruben Imhoff</cp:lastModifiedBy>
  <cp:revision>1</cp:revision>
  <dcterms:modified xsi:type="dcterms:W3CDTF">2025-04-02T08:09:57Z</dcterms:modified>
</cp:coreProperties>
</file>